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67" r:id="rId2"/>
    <p:sldId id="268" r:id="rId3"/>
    <p:sldId id="258" r:id="rId4"/>
    <p:sldId id="259" r:id="rId5"/>
    <p:sldId id="260" r:id="rId6"/>
    <p:sldId id="261" r:id="rId7"/>
    <p:sldId id="262" r:id="rId8"/>
    <p:sldId id="263" r:id="rId9"/>
  </p:sldIdLst>
  <p:sldSz cx="13679488" cy="10080625"/>
  <p:notesSz cx="6858000" cy="9144000"/>
  <p:defaultTextStyle>
    <a:defPPr>
      <a:defRPr lang="en-US"/>
    </a:defPPr>
    <a:lvl1pPr marL="0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7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76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13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52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89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28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65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04" algn="l" defTabSz="45713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75" userDrawn="1">
          <p15:clr>
            <a:srgbClr val="A4A3A4"/>
          </p15:clr>
        </p15:guide>
        <p15:guide id="2" pos="430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422" y="-108"/>
      </p:cViewPr>
      <p:guideLst>
        <p:guide orient="horz" pos="3175"/>
        <p:guide pos="430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25963" y="3131528"/>
            <a:ext cx="11627564" cy="216080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051924" y="5712354"/>
            <a:ext cx="9575642" cy="25761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0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0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1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1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076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052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10934090" y="805051"/>
            <a:ext cx="3393749" cy="1715573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752848" y="805051"/>
            <a:ext cx="9953251" cy="17155730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533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799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80586" y="6477737"/>
            <a:ext cx="11627564" cy="2002124"/>
          </a:xfrm>
        </p:spPr>
        <p:txBody>
          <a:bodyPr anchor="t"/>
          <a:lstStyle>
            <a:lvl1pPr algn="l">
              <a:defRPr sz="4348" b="1" cap="all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80586" y="4272602"/>
            <a:ext cx="11627564" cy="2205136"/>
          </a:xfrm>
        </p:spPr>
        <p:txBody>
          <a:bodyPr anchor="b"/>
          <a:lstStyle>
            <a:lvl1pPr marL="0" indent="0">
              <a:buNone/>
              <a:defRPr sz="2211">
                <a:solidFill>
                  <a:schemeClr val="tx1">
                    <a:tint val="75000"/>
                  </a:schemeClr>
                </a:solidFill>
              </a:defRPr>
            </a:lvl1pPr>
            <a:lvl2pPr marL="500178" indent="0">
              <a:buNone/>
              <a:defRPr sz="1990">
                <a:solidFill>
                  <a:schemeClr val="tx1">
                    <a:tint val="75000"/>
                  </a:schemeClr>
                </a:solidFill>
              </a:defRPr>
            </a:lvl2pPr>
            <a:lvl3pPr marL="1000354" indent="0">
              <a:buNone/>
              <a:defRPr sz="1769">
                <a:solidFill>
                  <a:schemeClr val="tx1">
                    <a:tint val="75000"/>
                  </a:schemeClr>
                </a:solidFill>
              </a:defRPr>
            </a:lvl3pPr>
            <a:lvl4pPr marL="1500532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4pPr>
            <a:lvl5pPr marL="2000709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5pPr>
            <a:lvl6pPr marL="2500886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6pPr>
            <a:lvl7pPr marL="3001063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7pPr>
            <a:lvl8pPr marL="3501240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8pPr>
            <a:lvl9pPr marL="4001416" indent="0">
              <a:buNone/>
              <a:defRPr sz="154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30707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2851" y="4692627"/>
            <a:ext cx="6673500" cy="13268156"/>
          </a:xfrm>
        </p:spPr>
        <p:txBody>
          <a:bodyPr/>
          <a:lstStyle>
            <a:lvl1pPr>
              <a:defRPr sz="3095"/>
            </a:lvl1pPr>
            <a:lvl2pPr>
              <a:defRPr sz="2653"/>
            </a:lvl2pPr>
            <a:lvl3pPr>
              <a:defRPr sz="2211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7654342" y="4692627"/>
            <a:ext cx="6673500" cy="13268156"/>
          </a:xfrm>
        </p:spPr>
        <p:txBody>
          <a:bodyPr/>
          <a:lstStyle>
            <a:lvl1pPr>
              <a:defRPr sz="3095"/>
            </a:lvl1pPr>
            <a:lvl2pPr>
              <a:defRPr sz="2653"/>
            </a:lvl2pPr>
            <a:lvl3pPr>
              <a:defRPr sz="2211"/>
            </a:lvl3pPr>
            <a:lvl4pPr>
              <a:defRPr sz="1990"/>
            </a:lvl4pPr>
            <a:lvl5pPr>
              <a:defRPr sz="1990"/>
            </a:lvl5pPr>
            <a:lvl6pPr>
              <a:defRPr sz="1990"/>
            </a:lvl6pPr>
            <a:lvl7pPr>
              <a:defRPr sz="1990"/>
            </a:lvl7pPr>
            <a:lvl8pPr>
              <a:defRPr sz="1990"/>
            </a:lvl8pPr>
            <a:lvl9pPr>
              <a:defRPr sz="199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6059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975" y="403693"/>
            <a:ext cx="12311540" cy="1680104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975" y="2256474"/>
            <a:ext cx="6044150" cy="940391"/>
          </a:xfrm>
        </p:spPr>
        <p:txBody>
          <a:bodyPr anchor="b"/>
          <a:lstStyle>
            <a:lvl1pPr marL="0" indent="0">
              <a:buNone/>
              <a:defRPr sz="2653" b="1"/>
            </a:lvl1pPr>
            <a:lvl2pPr marL="500178" indent="0">
              <a:buNone/>
              <a:defRPr sz="2211" b="1"/>
            </a:lvl2pPr>
            <a:lvl3pPr marL="1000354" indent="0">
              <a:buNone/>
              <a:defRPr sz="1990" b="1"/>
            </a:lvl3pPr>
            <a:lvl4pPr marL="1500532" indent="0">
              <a:buNone/>
              <a:defRPr sz="1769" b="1"/>
            </a:lvl4pPr>
            <a:lvl5pPr marL="2000709" indent="0">
              <a:buNone/>
              <a:defRPr sz="1769" b="1"/>
            </a:lvl5pPr>
            <a:lvl6pPr marL="2500886" indent="0">
              <a:buNone/>
              <a:defRPr sz="1769" b="1"/>
            </a:lvl6pPr>
            <a:lvl7pPr marL="3001063" indent="0">
              <a:buNone/>
              <a:defRPr sz="1769" b="1"/>
            </a:lvl7pPr>
            <a:lvl8pPr marL="3501240" indent="0">
              <a:buNone/>
              <a:defRPr sz="1769" b="1"/>
            </a:lvl8pPr>
            <a:lvl9pPr marL="4001416" indent="0">
              <a:buNone/>
              <a:defRPr sz="17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83975" y="3196865"/>
            <a:ext cx="6044150" cy="5808027"/>
          </a:xfrm>
        </p:spPr>
        <p:txBody>
          <a:bodyPr/>
          <a:lstStyle>
            <a:lvl1pPr>
              <a:defRPr sz="2653"/>
            </a:lvl1pPr>
            <a:lvl2pPr>
              <a:defRPr sz="2211"/>
            </a:lvl2pPr>
            <a:lvl3pPr>
              <a:defRPr sz="1990"/>
            </a:lvl3pPr>
            <a:lvl4pPr>
              <a:defRPr sz="1769"/>
            </a:lvl4pPr>
            <a:lvl5pPr>
              <a:defRPr sz="1769"/>
            </a:lvl5pPr>
            <a:lvl6pPr>
              <a:defRPr sz="1769"/>
            </a:lvl6pPr>
            <a:lvl7pPr>
              <a:defRPr sz="1769"/>
            </a:lvl7pPr>
            <a:lvl8pPr>
              <a:defRPr sz="1769"/>
            </a:lvl8pPr>
            <a:lvl9pPr>
              <a:defRPr sz="176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948991" y="2256474"/>
            <a:ext cx="6046523" cy="940391"/>
          </a:xfrm>
        </p:spPr>
        <p:txBody>
          <a:bodyPr anchor="b"/>
          <a:lstStyle>
            <a:lvl1pPr marL="0" indent="0">
              <a:buNone/>
              <a:defRPr sz="2653" b="1"/>
            </a:lvl1pPr>
            <a:lvl2pPr marL="500178" indent="0">
              <a:buNone/>
              <a:defRPr sz="2211" b="1"/>
            </a:lvl2pPr>
            <a:lvl3pPr marL="1000354" indent="0">
              <a:buNone/>
              <a:defRPr sz="1990" b="1"/>
            </a:lvl3pPr>
            <a:lvl4pPr marL="1500532" indent="0">
              <a:buNone/>
              <a:defRPr sz="1769" b="1"/>
            </a:lvl4pPr>
            <a:lvl5pPr marL="2000709" indent="0">
              <a:buNone/>
              <a:defRPr sz="1769" b="1"/>
            </a:lvl5pPr>
            <a:lvl6pPr marL="2500886" indent="0">
              <a:buNone/>
              <a:defRPr sz="1769" b="1"/>
            </a:lvl6pPr>
            <a:lvl7pPr marL="3001063" indent="0">
              <a:buNone/>
              <a:defRPr sz="1769" b="1"/>
            </a:lvl7pPr>
            <a:lvl8pPr marL="3501240" indent="0">
              <a:buNone/>
              <a:defRPr sz="1769" b="1"/>
            </a:lvl8pPr>
            <a:lvl9pPr marL="4001416" indent="0">
              <a:buNone/>
              <a:defRPr sz="176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948991" y="3196865"/>
            <a:ext cx="6046523" cy="5808027"/>
          </a:xfrm>
        </p:spPr>
        <p:txBody>
          <a:bodyPr/>
          <a:lstStyle>
            <a:lvl1pPr>
              <a:defRPr sz="2653"/>
            </a:lvl1pPr>
            <a:lvl2pPr>
              <a:defRPr sz="2211"/>
            </a:lvl2pPr>
            <a:lvl3pPr>
              <a:defRPr sz="1990"/>
            </a:lvl3pPr>
            <a:lvl4pPr>
              <a:defRPr sz="1769"/>
            </a:lvl4pPr>
            <a:lvl5pPr>
              <a:defRPr sz="1769"/>
            </a:lvl5pPr>
            <a:lvl6pPr>
              <a:defRPr sz="1769"/>
            </a:lvl6pPr>
            <a:lvl7pPr>
              <a:defRPr sz="1769"/>
            </a:lvl7pPr>
            <a:lvl8pPr>
              <a:defRPr sz="1769"/>
            </a:lvl8pPr>
            <a:lvl9pPr>
              <a:defRPr sz="176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4170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2955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81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977" y="401358"/>
            <a:ext cx="4500457" cy="1708106"/>
          </a:xfrm>
        </p:spPr>
        <p:txBody>
          <a:bodyPr anchor="b"/>
          <a:lstStyle>
            <a:lvl1pPr algn="l">
              <a:defRPr sz="2211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48303" y="401359"/>
            <a:ext cx="7647213" cy="8603534"/>
          </a:xfrm>
        </p:spPr>
        <p:txBody>
          <a:bodyPr/>
          <a:lstStyle>
            <a:lvl1pPr>
              <a:defRPr sz="3537"/>
            </a:lvl1pPr>
            <a:lvl2pPr>
              <a:defRPr sz="3095"/>
            </a:lvl2pPr>
            <a:lvl3pPr>
              <a:defRPr sz="2653"/>
            </a:lvl3pPr>
            <a:lvl4pPr>
              <a:defRPr sz="2211"/>
            </a:lvl4pPr>
            <a:lvl5pPr>
              <a:defRPr sz="2211"/>
            </a:lvl5pPr>
            <a:lvl6pPr>
              <a:defRPr sz="2211"/>
            </a:lvl6pPr>
            <a:lvl7pPr>
              <a:defRPr sz="2211"/>
            </a:lvl7pPr>
            <a:lvl8pPr>
              <a:defRPr sz="2211"/>
            </a:lvl8pPr>
            <a:lvl9pPr>
              <a:defRPr sz="2211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83977" y="2109467"/>
            <a:ext cx="4500457" cy="6895428"/>
          </a:xfrm>
        </p:spPr>
        <p:txBody>
          <a:bodyPr/>
          <a:lstStyle>
            <a:lvl1pPr marL="0" indent="0">
              <a:buNone/>
              <a:defRPr sz="1547"/>
            </a:lvl1pPr>
            <a:lvl2pPr marL="500178" indent="0">
              <a:buNone/>
              <a:defRPr sz="1326"/>
            </a:lvl2pPr>
            <a:lvl3pPr marL="1000354" indent="0">
              <a:buNone/>
              <a:defRPr sz="1105"/>
            </a:lvl3pPr>
            <a:lvl4pPr marL="1500532" indent="0">
              <a:buNone/>
              <a:defRPr sz="958"/>
            </a:lvl4pPr>
            <a:lvl5pPr marL="2000709" indent="0">
              <a:buNone/>
              <a:defRPr sz="958"/>
            </a:lvl5pPr>
            <a:lvl6pPr marL="2500886" indent="0">
              <a:buNone/>
              <a:defRPr sz="958"/>
            </a:lvl6pPr>
            <a:lvl7pPr marL="3001063" indent="0">
              <a:buNone/>
              <a:defRPr sz="958"/>
            </a:lvl7pPr>
            <a:lvl8pPr marL="3501240" indent="0">
              <a:buNone/>
              <a:defRPr sz="958"/>
            </a:lvl8pPr>
            <a:lvl9pPr marL="4001416" indent="0">
              <a:buNone/>
              <a:defRPr sz="95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45906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81276" y="7056437"/>
            <a:ext cx="8207693" cy="833053"/>
          </a:xfrm>
        </p:spPr>
        <p:txBody>
          <a:bodyPr anchor="b"/>
          <a:lstStyle>
            <a:lvl1pPr algn="l">
              <a:defRPr sz="2211" b="1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681276" y="900723"/>
            <a:ext cx="8207693" cy="6048375"/>
          </a:xfrm>
        </p:spPr>
        <p:txBody>
          <a:bodyPr/>
          <a:lstStyle>
            <a:lvl1pPr marL="0" indent="0">
              <a:buNone/>
              <a:defRPr sz="3537"/>
            </a:lvl1pPr>
            <a:lvl2pPr marL="500178" indent="0">
              <a:buNone/>
              <a:defRPr sz="3095"/>
            </a:lvl2pPr>
            <a:lvl3pPr marL="1000354" indent="0">
              <a:buNone/>
              <a:defRPr sz="2653"/>
            </a:lvl3pPr>
            <a:lvl4pPr marL="1500532" indent="0">
              <a:buNone/>
              <a:defRPr sz="2211"/>
            </a:lvl4pPr>
            <a:lvl5pPr marL="2000709" indent="0">
              <a:buNone/>
              <a:defRPr sz="2211"/>
            </a:lvl5pPr>
            <a:lvl6pPr marL="2500886" indent="0">
              <a:buNone/>
              <a:defRPr sz="2211"/>
            </a:lvl6pPr>
            <a:lvl7pPr marL="3001063" indent="0">
              <a:buNone/>
              <a:defRPr sz="2211"/>
            </a:lvl7pPr>
            <a:lvl8pPr marL="3501240" indent="0">
              <a:buNone/>
              <a:defRPr sz="2211"/>
            </a:lvl8pPr>
            <a:lvl9pPr marL="4001416" indent="0">
              <a:buNone/>
              <a:defRPr sz="2211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681276" y="7889490"/>
            <a:ext cx="8207693" cy="1183073"/>
          </a:xfrm>
        </p:spPr>
        <p:txBody>
          <a:bodyPr/>
          <a:lstStyle>
            <a:lvl1pPr marL="0" indent="0">
              <a:buNone/>
              <a:defRPr sz="1547"/>
            </a:lvl1pPr>
            <a:lvl2pPr marL="500178" indent="0">
              <a:buNone/>
              <a:defRPr sz="1326"/>
            </a:lvl2pPr>
            <a:lvl3pPr marL="1000354" indent="0">
              <a:buNone/>
              <a:defRPr sz="1105"/>
            </a:lvl3pPr>
            <a:lvl4pPr marL="1500532" indent="0">
              <a:buNone/>
              <a:defRPr sz="958"/>
            </a:lvl4pPr>
            <a:lvl5pPr marL="2000709" indent="0">
              <a:buNone/>
              <a:defRPr sz="958"/>
            </a:lvl5pPr>
            <a:lvl6pPr marL="2500886" indent="0">
              <a:buNone/>
              <a:defRPr sz="958"/>
            </a:lvl6pPr>
            <a:lvl7pPr marL="3001063" indent="0">
              <a:buNone/>
              <a:defRPr sz="958"/>
            </a:lvl7pPr>
            <a:lvl8pPr marL="3501240" indent="0">
              <a:buNone/>
              <a:defRPr sz="958"/>
            </a:lvl8pPr>
            <a:lvl9pPr marL="4001416" indent="0">
              <a:buNone/>
              <a:defRPr sz="958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0185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83975" y="403693"/>
            <a:ext cx="12311540" cy="1680104"/>
          </a:xfrm>
          <a:prstGeom prst="rect">
            <a:avLst/>
          </a:prstGeom>
        </p:spPr>
        <p:txBody>
          <a:bodyPr vert="horz" lIns="135752" tIns="67876" rIns="135752" bIns="67876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3975" y="2352146"/>
            <a:ext cx="12311540" cy="6652747"/>
          </a:xfrm>
          <a:prstGeom prst="rect">
            <a:avLst/>
          </a:prstGeom>
        </p:spPr>
        <p:txBody>
          <a:bodyPr vert="horz" lIns="135752" tIns="67876" rIns="135752" bIns="67876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83974" y="9343248"/>
            <a:ext cx="3191881" cy="536700"/>
          </a:xfrm>
          <a:prstGeom prst="rect">
            <a:avLst/>
          </a:prstGeom>
        </p:spPr>
        <p:txBody>
          <a:bodyPr vert="horz" lIns="135752" tIns="67876" rIns="135752" bIns="67876" rtlCol="0" anchor="ctr"/>
          <a:lstStyle>
            <a:lvl1pPr algn="l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21234-329D-43F3-AFBC-A8BF0EF117D8}" type="datetimeFigureOut">
              <a:rPr lang="es-MX" smtClean="0"/>
              <a:t>16/05/2018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673826" y="9343248"/>
            <a:ext cx="4331838" cy="536700"/>
          </a:xfrm>
          <a:prstGeom prst="rect">
            <a:avLst/>
          </a:prstGeom>
        </p:spPr>
        <p:txBody>
          <a:bodyPr vert="horz" lIns="135752" tIns="67876" rIns="135752" bIns="67876" rtlCol="0" anchor="ctr"/>
          <a:lstStyle>
            <a:lvl1pPr algn="ct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9803633" y="9343248"/>
            <a:ext cx="3191881" cy="536700"/>
          </a:xfrm>
          <a:prstGeom prst="rect">
            <a:avLst/>
          </a:prstGeom>
        </p:spPr>
        <p:txBody>
          <a:bodyPr vert="horz" lIns="135752" tIns="67876" rIns="135752" bIns="67876" rtlCol="0" anchor="ctr"/>
          <a:lstStyle>
            <a:lvl1pPr algn="r">
              <a:defRPr sz="13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DC1149-CC8C-4D6D-A3A5-4CE87E2A779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48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1000354" rtl="0" eaLnBrk="1" latinLnBrk="0" hangingPunct="1">
        <a:spcBef>
          <a:spcPct val="0"/>
        </a:spcBef>
        <a:buNone/>
        <a:defRPr sz="47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134" indent="-375134" algn="l" defTabSz="1000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537" kern="1200">
          <a:solidFill>
            <a:schemeClr val="tx1"/>
          </a:solidFill>
          <a:latin typeface="+mn-lt"/>
          <a:ea typeface="+mn-ea"/>
          <a:cs typeface="+mn-cs"/>
        </a:defRPr>
      </a:lvl1pPr>
      <a:lvl2pPr marL="812787" indent="-312611" algn="l" defTabSz="1000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3095" kern="1200">
          <a:solidFill>
            <a:schemeClr val="tx1"/>
          </a:solidFill>
          <a:latin typeface="+mn-lt"/>
          <a:ea typeface="+mn-ea"/>
          <a:cs typeface="+mn-cs"/>
        </a:defRPr>
      </a:lvl2pPr>
      <a:lvl3pPr marL="1250443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653" kern="1200">
          <a:solidFill>
            <a:schemeClr val="tx1"/>
          </a:solidFill>
          <a:latin typeface="+mn-lt"/>
          <a:ea typeface="+mn-ea"/>
          <a:cs typeface="+mn-cs"/>
        </a:defRPr>
      </a:lvl3pPr>
      <a:lvl4pPr marL="1750620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11" kern="1200">
          <a:solidFill>
            <a:schemeClr val="tx1"/>
          </a:solidFill>
          <a:latin typeface="+mn-lt"/>
          <a:ea typeface="+mn-ea"/>
          <a:cs typeface="+mn-cs"/>
        </a:defRPr>
      </a:lvl4pPr>
      <a:lvl5pPr marL="2250797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211" kern="1200">
          <a:solidFill>
            <a:schemeClr val="tx1"/>
          </a:solidFill>
          <a:latin typeface="+mn-lt"/>
          <a:ea typeface="+mn-ea"/>
          <a:cs typeface="+mn-cs"/>
        </a:defRPr>
      </a:lvl5pPr>
      <a:lvl6pPr marL="2750974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6pPr>
      <a:lvl7pPr marL="3251151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7pPr>
      <a:lvl8pPr marL="3751329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8pPr>
      <a:lvl9pPr marL="4251505" indent="-250088" algn="l" defTabSz="1000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1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1pPr>
      <a:lvl2pPr marL="500178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2pPr>
      <a:lvl3pPr marL="1000354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3pPr>
      <a:lvl4pPr marL="1500532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4pPr>
      <a:lvl5pPr marL="2000709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5pPr>
      <a:lvl6pPr marL="2500886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6pPr>
      <a:lvl7pPr marL="3001063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7pPr>
      <a:lvl8pPr marL="3501240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8pPr>
      <a:lvl9pPr marL="4001416" algn="l" defTabSz="1000354" rtl="0" eaLnBrk="1" latinLnBrk="0" hangingPunct="1">
        <a:defRPr sz="19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gif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4.jpeg"/><Relationship Id="rId4" Type="http://schemas.openxmlformats.org/officeDocument/2006/relationships/image" Target="../media/image13.png"/><Relationship Id="rId9" Type="http://schemas.openxmlformats.org/officeDocument/2006/relationships/image" Target="../media/image8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21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20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10" Type="http://schemas.openxmlformats.org/officeDocument/2006/relationships/image" Target="../media/image8.png"/><Relationship Id="rId4" Type="http://schemas.microsoft.com/office/2007/relationships/hdphoto" Target="../media/hdphoto3.wdp"/><Relationship Id="rId9" Type="http://schemas.openxmlformats.org/officeDocument/2006/relationships/image" Target="../media/image7.png"/><Relationship Id="rId1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29.png"/><Relationship Id="rId3" Type="http://schemas.openxmlformats.org/officeDocument/2006/relationships/image" Target="../media/image26.gif"/><Relationship Id="rId7" Type="http://schemas.openxmlformats.org/officeDocument/2006/relationships/image" Target="../media/image20.png"/><Relationship Id="rId12" Type="http://schemas.openxmlformats.org/officeDocument/2006/relationships/image" Target="../media/image2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27.jpe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8.png"/><Relationship Id="rId3" Type="http://schemas.openxmlformats.org/officeDocument/2006/relationships/image" Target="../media/image31.gif"/><Relationship Id="rId7" Type="http://schemas.openxmlformats.org/officeDocument/2006/relationships/image" Target="../media/image4.png"/><Relationship Id="rId12" Type="http://schemas.openxmlformats.org/officeDocument/2006/relationships/image" Target="../media/image34.png"/><Relationship Id="rId17" Type="http://schemas.openxmlformats.org/officeDocument/2006/relationships/image" Target="../media/image38.png"/><Relationship Id="rId2" Type="http://schemas.openxmlformats.org/officeDocument/2006/relationships/image" Target="../media/image20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4.wdp"/><Relationship Id="rId15" Type="http://schemas.openxmlformats.org/officeDocument/2006/relationships/image" Target="../media/image36.jpeg"/><Relationship Id="rId10" Type="http://schemas.openxmlformats.org/officeDocument/2006/relationships/image" Target="../media/image6.png"/><Relationship Id="rId4" Type="http://schemas.openxmlformats.org/officeDocument/2006/relationships/image" Target="../media/image32.png"/><Relationship Id="rId9" Type="http://schemas.openxmlformats.org/officeDocument/2006/relationships/image" Target="../media/image5.png"/><Relationship Id="rId14" Type="http://schemas.openxmlformats.org/officeDocument/2006/relationships/image" Target="../media/image3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37.png"/><Relationship Id="rId3" Type="http://schemas.openxmlformats.org/officeDocument/2006/relationships/image" Target="../media/image4.png"/><Relationship Id="rId7" Type="http://schemas.openxmlformats.org/officeDocument/2006/relationships/image" Target="../media/image41.png"/><Relationship Id="rId12" Type="http://schemas.openxmlformats.org/officeDocument/2006/relationships/image" Target="../media/image20.png"/><Relationship Id="rId2" Type="http://schemas.openxmlformats.org/officeDocument/2006/relationships/image" Target="../media/image3.png"/><Relationship Id="rId16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gif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43.png"/><Relationship Id="rId10" Type="http://schemas.openxmlformats.org/officeDocument/2006/relationships/image" Target="../media/image34.png"/><Relationship Id="rId4" Type="http://schemas.openxmlformats.org/officeDocument/2006/relationships/image" Target="../media/image39.png"/><Relationship Id="rId9" Type="http://schemas.openxmlformats.org/officeDocument/2006/relationships/image" Target="../media/image7.png"/><Relationship Id="rId14" Type="http://schemas.openxmlformats.org/officeDocument/2006/relationships/image" Target="../media/image4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6.gif"/><Relationship Id="rId7" Type="http://schemas.openxmlformats.org/officeDocument/2006/relationships/image" Target="../media/image6.png"/><Relationship Id="rId12" Type="http://schemas.openxmlformats.org/officeDocument/2006/relationships/image" Target="../media/image49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4.png"/><Relationship Id="rId10" Type="http://schemas.openxmlformats.org/officeDocument/2006/relationships/image" Target="../media/image47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58.jpeg"/><Relationship Id="rId3" Type="http://schemas.openxmlformats.org/officeDocument/2006/relationships/image" Target="../media/image51.gif"/><Relationship Id="rId7" Type="http://schemas.openxmlformats.org/officeDocument/2006/relationships/image" Target="../media/image4.png"/><Relationship Id="rId12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11" Type="http://schemas.openxmlformats.org/officeDocument/2006/relationships/image" Target="../media/image56.png"/><Relationship Id="rId5" Type="http://schemas.microsoft.com/office/2007/relationships/hdphoto" Target="../media/hdphoto5.wdp"/><Relationship Id="rId10" Type="http://schemas.openxmlformats.org/officeDocument/2006/relationships/image" Target="../media/image55.png"/><Relationship Id="rId4" Type="http://schemas.openxmlformats.org/officeDocument/2006/relationships/image" Target="../media/image52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0"/>
            <a:ext cx="13725183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Ratón tlacuache mexicano            </a:t>
            </a:r>
            <a:r>
              <a:rPr lang="es-ES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Marmosa mexicana 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34" b="100000" l="5641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764"/>
            <a:ext cx="5491324" cy="6029970"/>
          </a:xfrm>
          <a:prstGeom prst="rect">
            <a:avLst/>
          </a:prstGeom>
          <a:ln>
            <a:noFill/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7285" y="5805163"/>
            <a:ext cx="5602805" cy="420210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496116" y="1016948"/>
            <a:ext cx="6797889" cy="2109040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28 cm </a:t>
            </a:r>
            <a:r>
              <a:rPr lang="es-MX" sz="2800" b="1" dirty="0" smtClean="0">
                <a:latin typeface="Book Antiqua" panose="02040602050305030304" pitchFamily="18" charset="0"/>
              </a:rPr>
              <a:t> </a:t>
            </a:r>
          </a:p>
          <a:p>
            <a:pPr algn="ctr"/>
            <a:r>
              <a:rPr lang="es-MX" sz="2800" b="1" dirty="0" smtClean="0">
                <a:latin typeface="Book Antiqua" panose="02040602050305030304" pitchFamily="18" charset="0"/>
              </a:rPr>
              <a:t>Peso</a:t>
            </a:r>
            <a:r>
              <a:rPr lang="es-MX" sz="2800" b="1" dirty="0">
                <a:latin typeface="Book Antiqua" panose="02040602050305030304" pitchFamily="18" charset="0"/>
              </a:rPr>
              <a:t>: 45 gr</a:t>
            </a:r>
          </a:p>
          <a:p>
            <a:pPr algn="ctr"/>
            <a:endParaRPr lang="es-MX" sz="2063" dirty="0">
              <a:latin typeface="Book Antiqua" panose="02040602050305030304" pitchFamily="18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368" y="2987728"/>
            <a:ext cx="2437764" cy="2562042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0586" y="3028563"/>
            <a:ext cx="1947895" cy="242608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1493" y="5807296"/>
            <a:ext cx="1096234" cy="107113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26" y="5712142"/>
            <a:ext cx="1729805" cy="123304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091" y="5812082"/>
            <a:ext cx="958041" cy="106634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4567" y="5881037"/>
            <a:ext cx="1171690" cy="997388"/>
          </a:xfrm>
          <a:prstGeom prst="rect">
            <a:avLst/>
          </a:prstGeom>
        </p:spPr>
      </p:pic>
      <p:pic>
        <p:nvPicPr>
          <p:cNvPr id="18" name="Imagen 17" descr="Imagen que contiene cielo&#10;&#10;Descripción generada con confianza muy alta">
            <a:extLst>
              <a:ext uri="{FF2B5EF4-FFF2-40B4-BE49-F238E27FC236}">
                <a16:creationId xmlns:a16="http://schemas.microsoft.com/office/drawing/2014/main" xmlns="" id="{08B47809-35DA-4CFC-BF2A-3DEF271CA20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59" y="7283734"/>
            <a:ext cx="3094591" cy="2422317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01" y="3028563"/>
            <a:ext cx="4760171" cy="2486845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131" y="6763920"/>
            <a:ext cx="2365262" cy="774392"/>
          </a:xfrm>
          <a:prstGeom prst="rect">
            <a:avLst/>
          </a:prstGeom>
        </p:spPr>
      </p:pic>
      <p:pic>
        <p:nvPicPr>
          <p:cNvPr id="1026" name="Picture 2" descr="G:\ybvdby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3362" y="8210626"/>
            <a:ext cx="3067050" cy="149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1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 CuadroTexto">
            <a:extLst>
              <a:ext uri="{FF2B5EF4-FFF2-40B4-BE49-F238E27FC236}">
                <a16:creationId xmlns:a16="http://schemas.microsoft.com/office/drawing/2014/main" xmlns="" id="{E470DAD7-BF04-47E4-972A-5C67932D03A5}"/>
              </a:ext>
            </a:extLst>
          </p:cNvPr>
          <p:cNvSpPr txBox="1"/>
          <p:nvPr/>
        </p:nvSpPr>
        <p:spPr>
          <a:xfrm>
            <a:off x="0" y="-2612"/>
            <a:ext cx="13679488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Tlacuachin</a:t>
            </a:r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                     </a:t>
            </a:r>
            <a:r>
              <a:rPr lang="es-MX" sz="4400" i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Tlacautzin</a:t>
            </a:r>
            <a:r>
              <a:rPr lang="es-MX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 canescens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0653" y="7400261"/>
            <a:ext cx="1920404" cy="2391839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2754" y="5259227"/>
            <a:ext cx="2356203" cy="2476322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48" b="96212" l="625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33" y="1404133"/>
            <a:ext cx="6084320" cy="3346376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5332941" y="1142478"/>
            <a:ext cx="4397752" cy="2109040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14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38 gr</a:t>
            </a:r>
          </a:p>
          <a:p>
            <a:pPr algn="ctr"/>
            <a:endParaRPr lang="es-MX" sz="2063" dirty="0">
              <a:latin typeface="Book Antiqua" panose="02040602050305030304" pitchFamily="18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864" y="3746775"/>
            <a:ext cx="1022177" cy="998769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557" y="3648201"/>
            <a:ext cx="1566864" cy="111689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950" y="3827733"/>
            <a:ext cx="830464" cy="924343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9870" y="3840751"/>
            <a:ext cx="952518" cy="810821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1" y="3977010"/>
            <a:ext cx="4308633" cy="288040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995" y="6989758"/>
            <a:ext cx="3090862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13 Imagen">
            <a:extLst>
              <a:ext uri="{FF2B5EF4-FFF2-40B4-BE49-F238E27FC236}">
                <a16:creationId xmlns:a16="http://schemas.microsoft.com/office/drawing/2014/main" xmlns="" id="{065FBB23-6A00-4E76-91CE-11EFBF51C61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43" y="5476270"/>
            <a:ext cx="6024745" cy="45185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32" y="3801236"/>
            <a:ext cx="2476529" cy="810821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47824" y="1430495"/>
            <a:ext cx="2546737" cy="119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390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7 CuadroTexto">
            <a:extLst>
              <a:ext uri="{FF2B5EF4-FFF2-40B4-BE49-F238E27FC236}">
                <a16:creationId xmlns:a16="http://schemas.microsoft.com/office/drawing/2014/main" xmlns="" id="{52DBAA7D-FCFF-45F4-96BF-EFB306C99A04}"/>
              </a:ext>
            </a:extLst>
          </p:cNvPr>
          <p:cNvSpPr txBox="1"/>
          <p:nvPr/>
        </p:nvSpPr>
        <p:spPr>
          <a:xfrm>
            <a:off x="1" y="2930"/>
            <a:ext cx="13679488" cy="683585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Tlacuache de cuatro ojos moreno   </a:t>
            </a:r>
            <a:r>
              <a:rPr lang="es-ES" sz="4000" i="1" dirty="0">
                <a:solidFill>
                  <a:schemeClr val="bg1"/>
                </a:solidFill>
                <a:latin typeface="Book Antiqua" panose="02040602050305030304" pitchFamily="18" charset="0"/>
              </a:rPr>
              <a:t>Metachirus nudicaudatus</a:t>
            </a:r>
          </a:p>
        </p:txBody>
      </p:sp>
      <p:pic>
        <p:nvPicPr>
          <p:cNvPr id="6" name="8 Imagen">
            <a:extLst>
              <a:ext uri="{FF2B5EF4-FFF2-40B4-BE49-F238E27FC236}">
                <a16:creationId xmlns:a16="http://schemas.microsoft.com/office/drawing/2014/main" xmlns="" id="{67DF3127-7C7F-4BAD-872F-227042546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650" y="5678905"/>
            <a:ext cx="5724902" cy="429367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4" b="89694" l="2878" r="935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1" y="686515"/>
            <a:ext cx="3687626" cy="4762076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4141281" y="1538559"/>
            <a:ext cx="5530808" cy="2109040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64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620 gr</a:t>
            </a:r>
          </a:p>
          <a:p>
            <a:pPr algn="ctr"/>
            <a:endParaRPr lang="es-MX" sz="2063" dirty="0">
              <a:latin typeface="Book Antiqua" panose="02040602050305030304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3333" y="5301983"/>
            <a:ext cx="2300830" cy="2418126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039" y="7577919"/>
            <a:ext cx="2009418" cy="250270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8323" y="3884978"/>
            <a:ext cx="1108960" cy="1083564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387" y="3830068"/>
            <a:ext cx="1557843" cy="1110463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720" y="3985945"/>
            <a:ext cx="898480" cy="10000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428" y="4034760"/>
            <a:ext cx="945411" cy="804771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532" y="3985945"/>
            <a:ext cx="1123459" cy="870047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93" y="5018862"/>
            <a:ext cx="3729488" cy="2184545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75" y="7203407"/>
            <a:ext cx="1576137" cy="2503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5420" y="3921074"/>
            <a:ext cx="2559394" cy="836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77834" y="1373132"/>
            <a:ext cx="1574566" cy="203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6275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6 CuadroTexto">
            <a:extLst>
              <a:ext uri="{FF2B5EF4-FFF2-40B4-BE49-F238E27FC236}">
                <a16:creationId xmlns:a16="http://schemas.microsoft.com/office/drawing/2014/main" xmlns="" id="{B4E769DE-E968-4D38-A239-FB6D7BEB22B9}"/>
              </a:ext>
            </a:extLst>
          </p:cNvPr>
          <p:cNvSpPr txBox="1"/>
          <p:nvPr/>
        </p:nvSpPr>
        <p:spPr>
          <a:xfrm>
            <a:off x="1" y="3644"/>
            <a:ext cx="13679488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Tlacuache de cuatro ojos gris            </a:t>
            </a:r>
            <a:r>
              <a:rPr lang="es-ES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Philander opossum 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10" y="1182756"/>
            <a:ext cx="6116563" cy="4074420"/>
          </a:xfrm>
          <a:prstGeom prst="rect">
            <a:avLst/>
          </a:prstGeom>
        </p:spPr>
      </p:pic>
      <p:pic>
        <p:nvPicPr>
          <p:cNvPr id="7" name="14 Imagen">
            <a:extLst>
              <a:ext uri="{FF2B5EF4-FFF2-40B4-BE49-F238E27FC236}">
                <a16:creationId xmlns:a16="http://schemas.microsoft.com/office/drawing/2014/main" xmlns="" id="{FC5438FD-2809-4F1C-B400-4473434D63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376" y="5486441"/>
            <a:ext cx="6007011" cy="450525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5523" y="5078123"/>
            <a:ext cx="2346626" cy="2466257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902" y="7363906"/>
            <a:ext cx="2033865" cy="2533154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869" y="3452063"/>
            <a:ext cx="977872" cy="83240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413" y="3438365"/>
            <a:ext cx="1110223" cy="859797"/>
          </a:xfrm>
          <a:prstGeom prst="rect">
            <a:avLst/>
          </a:prstGeom>
        </p:spPr>
      </p:pic>
      <p:sp>
        <p:nvSpPr>
          <p:cNvPr id="9" name="7 CuadroTexto"/>
          <p:cNvSpPr txBox="1"/>
          <p:nvPr/>
        </p:nvSpPr>
        <p:spPr>
          <a:xfrm>
            <a:off x="5600449" y="1099159"/>
            <a:ext cx="5131677" cy="2131802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>
            <a:defPPr>
              <a:defRPr lang="en-US"/>
            </a:defPPr>
            <a:lvl1pPr marL="0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7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6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3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2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9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28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65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04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67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400 gr</a:t>
            </a:r>
          </a:p>
          <a:p>
            <a:pPr algn="ctr"/>
            <a:endParaRPr lang="es-MX" sz="2211" b="1" dirty="0">
              <a:latin typeface="Book Antiqua" panose="02040602050305030304" pitchFamily="18" charset="0"/>
            </a:endParaRP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5379" y="3363901"/>
            <a:ext cx="1032370" cy="100872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585" y="3305588"/>
            <a:ext cx="1578733" cy="1125354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743" y="3417903"/>
            <a:ext cx="872834" cy="97150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69" y="4725777"/>
            <a:ext cx="4322380" cy="2379849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345" y="6749716"/>
            <a:ext cx="1746789" cy="264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204" y="4216946"/>
            <a:ext cx="2601484" cy="848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955524" y="1569809"/>
            <a:ext cx="2312189" cy="119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315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199" y="3496542"/>
            <a:ext cx="1127254" cy="872986"/>
          </a:xfrm>
          <a:prstGeom prst="rect">
            <a:avLst/>
          </a:prstGeom>
        </p:spPr>
      </p:pic>
      <p:sp>
        <p:nvSpPr>
          <p:cNvPr id="4" name="2 CuadroTexto">
            <a:extLst>
              <a:ext uri="{FF2B5EF4-FFF2-40B4-BE49-F238E27FC236}">
                <a16:creationId xmlns:a16="http://schemas.microsoft.com/office/drawing/2014/main" xmlns="" id="{2A5419F9-2064-4190-B45C-FFBFC959D9BC}"/>
              </a:ext>
            </a:extLst>
          </p:cNvPr>
          <p:cNvSpPr txBox="1"/>
          <p:nvPr/>
        </p:nvSpPr>
        <p:spPr>
          <a:xfrm>
            <a:off x="0" y="-25845"/>
            <a:ext cx="13679488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Tlacuache sureño             </a:t>
            </a:r>
            <a:r>
              <a:rPr lang="es-MX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Didelphis marsupialis</a:t>
            </a:r>
          </a:p>
        </p:txBody>
      </p:sp>
      <p:pic>
        <p:nvPicPr>
          <p:cNvPr id="6" name="4 Imagen">
            <a:extLst>
              <a:ext uri="{FF2B5EF4-FFF2-40B4-BE49-F238E27FC236}">
                <a16:creationId xmlns:a16="http://schemas.microsoft.com/office/drawing/2014/main" xmlns="" id="{B497A1C5-7A9F-475B-A605-148D75AB4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49" y="5371461"/>
            <a:ext cx="6086583" cy="45649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012" b="89940" l="6301" r="895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171"/>
            <a:ext cx="5117193" cy="6967795"/>
          </a:xfrm>
          <a:prstGeom prst="rect">
            <a:avLst/>
          </a:prstGeom>
        </p:spPr>
      </p:pic>
      <p:sp>
        <p:nvSpPr>
          <p:cNvPr id="10" name="7 CuadroTexto"/>
          <p:cNvSpPr txBox="1"/>
          <p:nvPr/>
        </p:nvSpPr>
        <p:spPr>
          <a:xfrm>
            <a:off x="4935545" y="1150037"/>
            <a:ext cx="4396094" cy="2131802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>
            <a:defPPr>
              <a:defRPr lang="en-US"/>
            </a:defPPr>
            <a:lvl1pPr marL="0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7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6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3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2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9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28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65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04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87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2.4 kg</a:t>
            </a:r>
          </a:p>
          <a:p>
            <a:pPr algn="ctr"/>
            <a:endParaRPr lang="es-MX" sz="2211" b="1" dirty="0">
              <a:latin typeface="Book Antiqua" panose="02040602050305030304" pitchFamily="18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2605" y="3127533"/>
            <a:ext cx="2363498" cy="248398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007" y="5548867"/>
            <a:ext cx="2142694" cy="266869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591" y="8121312"/>
            <a:ext cx="1189652" cy="1253459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2669" y="3355623"/>
            <a:ext cx="1111480" cy="1086027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44" y="3276100"/>
            <a:ext cx="1687965" cy="1203216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000" y="3477232"/>
            <a:ext cx="902082" cy="1004057"/>
          </a:xfrm>
          <a:prstGeom prst="rect">
            <a:avLst/>
          </a:prstGeom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459" y="3502320"/>
            <a:ext cx="1205501" cy="933583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846" y="3502320"/>
            <a:ext cx="1031481" cy="878037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72" y="4435637"/>
            <a:ext cx="2490539" cy="3218293"/>
          </a:xfrm>
          <a:prstGeom prst="rect">
            <a:avLst/>
          </a:prstGeom>
        </p:spPr>
      </p:pic>
      <p:pic>
        <p:nvPicPr>
          <p:cNvPr id="1026" name="Picture 2" descr="G:\Feria 2018 Tlacuaches\Imagenes carteles\5bafb769660ca4ff887ec537b1c59f94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109" y="7831600"/>
            <a:ext cx="1833464" cy="206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46" y="4207032"/>
            <a:ext cx="2603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G:\Feria 2018 Tlacuaches\Tlacuaches\m_tlacuache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368" y="1140774"/>
            <a:ext cx="3207333" cy="16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01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830" y="4755477"/>
            <a:ext cx="2227805" cy="2341379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660" y="6744845"/>
            <a:ext cx="1940827" cy="2417278"/>
          </a:xfrm>
          <a:prstGeom prst="rect">
            <a:avLst/>
          </a:prstGeom>
        </p:spPr>
      </p:pic>
      <p:pic>
        <p:nvPicPr>
          <p:cNvPr id="6" name="Imagen 5" descr="Imagen que contiene animal, mamífero, gato&#10;&#10;Descripción generada con confianza muy alta">
            <a:extLst>
              <a:ext uri="{FF2B5EF4-FFF2-40B4-BE49-F238E27FC236}">
                <a16:creationId xmlns:a16="http://schemas.microsoft.com/office/drawing/2014/main" xmlns="" id="{D2B9FDDC-11D5-44CD-8C6D-740C7F88A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5" y="334489"/>
            <a:ext cx="8107156" cy="3968721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45" y="3835584"/>
            <a:ext cx="1015311" cy="992060"/>
          </a:xfrm>
          <a:prstGeom prst="rect">
            <a:avLst/>
          </a:prstGeom>
        </p:spPr>
      </p:pic>
      <p:sp>
        <p:nvSpPr>
          <p:cNvPr id="4" name="12 CuadroTexto">
            <a:extLst>
              <a:ext uri="{FF2B5EF4-FFF2-40B4-BE49-F238E27FC236}">
                <a16:creationId xmlns:a16="http://schemas.microsoft.com/office/drawing/2014/main" xmlns="" id="{243C1DED-36C9-4D77-B960-692BEC6EA8E7}"/>
              </a:ext>
            </a:extLst>
          </p:cNvPr>
          <p:cNvSpPr txBox="1"/>
          <p:nvPr/>
        </p:nvSpPr>
        <p:spPr>
          <a:xfrm>
            <a:off x="0" y="-174"/>
            <a:ext cx="13679488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Tlacuache norteño                 </a:t>
            </a:r>
            <a:r>
              <a:rPr lang="es-MX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Didelphis virginiana</a:t>
            </a:r>
          </a:p>
        </p:txBody>
      </p:sp>
      <p:pic>
        <p:nvPicPr>
          <p:cNvPr id="7" name="1 Imagen">
            <a:extLst>
              <a:ext uri="{FF2B5EF4-FFF2-40B4-BE49-F238E27FC236}">
                <a16:creationId xmlns:a16="http://schemas.microsoft.com/office/drawing/2014/main" xmlns="" id="{D4D6616C-8FDD-441C-A23E-B12D538E97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06" y="5015751"/>
            <a:ext cx="6334396" cy="475079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9" name="7 CuadroTexto"/>
          <p:cNvSpPr txBox="1"/>
          <p:nvPr/>
        </p:nvSpPr>
        <p:spPr>
          <a:xfrm>
            <a:off x="6479169" y="1034291"/>
            <a:ext cx="4694689" cy="2131802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>
            <a:defPPr>
              <a:defRPr lang="en-US"/>
            </a:defPPr>
            <a:lvl1pPr marL="0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7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6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3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2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9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28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65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04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94-105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3.7-6.4 kg</a:t>
            </a:r>
          </a:p>
          <a:p>
            <a:pPr algn="ctr"/>
            <a:endParaRPr lang="es-MX" sz="2211" b="1" dirty="0">
              <a:latin typeface="Book Antiqua" panose="02040602050305030304" pitchFamily="18" charset="0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575" y="8914355"/>
            <a:ext cx="914314" cy="1082653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76" y="3770255"/>
            <a:ext cx="1575035" cy="1122718"/>
          </a:xfrm>
          <a:prstGeom prst="rect">
            <a:avLst/>
          </a:prstGeom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03" y="3874290"/>
            <a:ext cx="905404" cy="1007755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256" y="3900358"/>
            <a:ext cx="1148057" cy="889097"/>
          </a:xfrm>
          <a:prstGeom prst="rect">
            <a:avLst/>
          </a:prstGeom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9829" y="3951597"/>
            <a:ext cx="1002232" cy="85313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099" y="3918319"/>
            <a:ext cx="1101670" cy="853173"/>
          </a:xfrm>
          <a:prstGeom prst="rect">
            <a:avLst/>
          </a:prstGeo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574" y="3907752"/>
            <a:ext cx="260350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400" y="3770255"/>
            <a:ext cx="2929824" cy="3620894"/>
          </a:xfrm>
          <a:prstGeom prst="rect">
            <a:avLst/>
          </a:prstGeom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295" y="7497535"/>
            <a:ext cx="2226033" cy="2499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G:\Feria 2018 Tlacuaches\Imagenes carteles\images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9593" y="2016714"/>
            <a:ext cx="2434669" cy="175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254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animal, mamífero&#10;&#10;Descripción generada con confianza muy alta">
            <a:extLst>
              <a:ext uri="{FF2B5EF4-FFF2-40B4-BE49-F238E27FC236}">
                <a16:creationId xmlns:a16="http://schemas.microsoft.com/office/drawing/2014/main" xmlns="" id="{14406B1B-EA5B-4378-81B0-DC04B05D8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4" y="777466"/>
            <a:ext cx="4810746" cy="6766333"/>
          </a:xfrm>
          <a:prstGeom prst="rect">
            <a:avLst/>
          </a:prstGeom>
        </p:spPr>
      </p:pic>
      <p:sp>
        <p:nvSpPr>
          <p:cNvPr id="4" name="15 CuadroTexto">
            <a:extLst>
              <a:ext uri="{FF2B5EF4-FFF2-40B4-BE49-F238E27FC236}">
                <a16:creationId xmlns:a16="http://schemas.microsoft.com/office/drawing/2014/main" xmlns="" id="{3044CE67-7FE0-4646-8CB2-5FC682AC5B0B}"/>
              </a:ext>
            </a:extLst>
          </p:cNvPr>
          <p:cNvSpPr txBox="1"/>
          <p:nvPr/>
        </p:nvSpPr>
        <p:spPr>
          <a:xfrm>
            <a:off x="0" y="4358"/>
            <a:ext cx="13679488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Tlacuache lanudo                  </a:t>
            </a:r>
            <a:r>
              <a:rPr lang="es-ES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Caluromys derbianus</a:t>
            </a:r>
          </a:p>
        </p:txBody>
      </p:sp>
      <p:pic>
        <p:nvPicPr>
          <p:cNvPr id="7" name="5 Imagen">
            <a:extLst>
              <a:ext uri="{FF2B5EF4-FFF2-40B4-BE49-F238E27FC236}">
                <a16:creationId xmlns:a16="http://schemas.microsoft.com/office/drawing/2014/main" xmlns="" id="{7D3E377B-335B-4574-B03F-DD6BC9E25A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598" y="5250128"/>
            <a:ext cx="6328357" cy="47462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8" name="7 CuadroTexto"/>
          <p:cNvSpPr txBox="1"/>
          <p:nvPr/>
        </p:nvSpPr>
        <p:spPr>
          <a:xfrm>
            <a:off x="4710288" y="1087094"/>
            <a:ext cx="4949368" cy="2131802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>
            <a:defPPr>
              <a:defRPr lang="en-US"/>
            </a:defPPr>
            <a:lvl1pPr marL="0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7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6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3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2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9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28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65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04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70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450 gr</a:t>
            </a:r>
          </a:p>
          <a:p>
            <a:pPr algn="ctr"/>
            <a:endParaRPr lang="es-MX" sz="2211" b="1" dirty="0">
              <a:latin typeface="Book Antiqua" panose="02040602050305030304" pitchFamily="18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147" y="4689260"/>
            <a:ext cx="2392512" cy="251448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3952" y="7014028"/>
            <a:ext cx="2114902" cy="2634085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579" y="3416722"/>
            <a:ext cx="1262677" cy="1233761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02" y="3416722"/>
            <a:ext cx="1821366" cy="1298308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8271" y="3512491"/>
            <a:ext cx="1057253" cy="1176769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104" y="3611617"/>
            <a:ext cx="1162883" cy="989892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094" y="3416721"/>
            <a:ext cx="2565495" cy="330322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97" y="6847755"/>
            <a:ext cx="1878961" cy="2800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G:\Feria 2018 Tlacuaches\Tlacuaches\mammals_picture_7b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781" y="2152995"/>
            <a:ext cx="3554946" cy="236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948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5644" y="4679653"/>
            <a:ext cx="2214766" cy="2262567"/>
          </a:xfrm>
          <a:prstGeom prst="rect">
            <a:avLst/>
          </a:prstGeom>
        </p:spPr>
      </p:pic>
      <p:sp>
        <p:nvSpPr>
          <p:cNvPr id="4" name="1 CuadroTexto">
            <a:extLst>
              <a:ext uri="{FF2B5EF4-FFF2-40B4-BE49-F238E27FC236}">
                <a16:creationId xmlns:a16="http://schemas.microsoft.com/office/drawing/2014/main" xmlns="" id="{C26DC940-16D9-4C81-B602-06FE8719CC9B}"/>
              </a:ext>
            </a:extLst>
          </p:cNvPr>
          <p:cNvSpPr txBox="1"/>
          <p:nvPr/>
        </p:nvSpPr>
        <p:spPr>
          <a:xfrm>
            <a:off x="0" y="4357"/>
            <a:ext cx="13679488" cy="745140"/>
          </a:xfrm>
          <a:prstGeom prst="rect">
            <a:avLst/>
          </a:prstGeom>
          <a:solidFill>
            <a:srgbClr val="008000"/>
          </a:solidFill>
        </p:spPr>
        <p:txBody>
          <a:bodyPr wrap="square" lIns="67375" tIns="33687" rIns="67375" bIns="33687" rtlCol="0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Book Antiqua" panose="02040602050305030304" pitchFamily="18" charset="0"/>
              </a:rPr>
              <a:t>Tlacuache de agua             </a:t>
            </a:r>
            <a:r>
              <a:rPr lang="es-MX" sz="4400" i="1" dirty="0">
                <a:solidFill>
                  <a:schemeClr val="bg1"/>
                </a:solidFill>
                <a:latin typeface="Book Antiqua" panose="02040602050305030304" pitchFamily="18" charset="0"/>
              </a:rPr>
              <a:t>Chironectes minimus </a:t>
            </a:r>
          </a:p>
        </p:txBody>
      </p:sp>
      <p:pic>
        <p:nvPicPr>
          <p:cNvPr id="6" name="11 Imagen">
            <a:extLst>
              <a:ext uri="{FF2B5EF4-FFF2-40B4-BE49-F238E27FC236}">
                <a16:creationId xmlns:a16="http://schemas.microsoft.com/office/drawing/2014/main" xmlns="" id="{966728C8-9A1E-463B-892B-75E5E89AA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531" y="5088666"/>
            <a:ext cx="6474490" cy="485586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0" b="89641" l="6341" r="8985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52" y="936742"/>
            <a:ext cx="7666074" cy="348584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465514"/>
            <a:ext cx="4307306" cy="216196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078513" y="916146"/>
            <a:ext cx="5178394" cy="2131802"/>
          </a:xfrm>
          <a:prstGeom prst="rect">
            <a:avLst/>
          </a:prstGeom>
          <a:noFill/>
        </p:spPr>
        <p:txBody>
          <a:bodyPr wrap="square" lIns="67375" tIns="33687" rIns="67375" bIns="33687" rtlCol="0">
            <a:spAutoFit/>
          </a:bodyPr>
          <a:lstStyle>
            <a:defPPr>
              <a:defRPr lang="en-US"/>
            </a:defPPr>
            <a:lvl1pPr marL="0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37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76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13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52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89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28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965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04" algn="l" defTabSz="45713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Orden: Didelphimorphia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Familia: </a:t>
            </a:r>
            <a:r>
              <a:rPr lang="es-MX" sz="2800" b="1" dirty="0" err="1">
                <a:latin typeface="Book Antiqua" panose="02040602050305030304" pitchFamily="18" charset="0"/>
              </a:rPr>
              <a:t>Didelphidae</a:t>
            </a:r>
            <a:endParaRPr lang="es-MX" sz="2800" b="1" dirty="0">
              <a:latin typeface="Book Antiqua" panose="02040602050305030304" pitchFamily="18" charset="0"/>
            </a:endParaRP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Tamaño: 80 cm </a:t>
            </a:r>
          </a:p>
          <a:p>
            <a:pPr algn="ctr"/>
            <a:r>
              <a:rPr lang="es-MX" sz="2800" b="1" dirty="0">
                <a:latin typeface="Book Antiqua" panose="02040602050305030304" pitchFamily="18" charset="0"/>
              </a:rPr>
              <a:t>Peso: 790 gr</a:t>
            </a:r>
          </a:p>
          <a:p>
            <a:pPr algn="ctr"/>
            <a:endParaRPr lang="es-MX" sz="2211" b="1" dirty="0">
              <a:latin typeface="Book Antiqua" panose="02040602050305030304" pitchFamily="18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2221" y="7050504"/>
            <a:ext cx="1874124" cy="2334199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183" y="3839411"/>
            <a:ext cx="1261743" cy="97714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9591" y="3719697"/>
            <a:ext cx="1092011" cy="1215456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091" y="3744791"/>
            <a:ext cx="1371164" cy="1166380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6057" y="3976308"/>
            <a:ext cx="703345" cy="703345"/>
          </a:xfrm>
          <a:prstGeom prst="rect">
            <a:avLst/>
          </a:prstGeom>
        </p:spPr>
      </p:pic>
      <p:pic>
        <p:nvPicPr>
          <p:cNvPr id="5122" name="Picture 2" descr="G:\Feria 2018 Tlacuaches\Tlacuaches\chiro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27" y="6543257"/>
            <a:ext cx="2976562" cy="279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Feria 2018 Tlacuaches\Playeras\Chironectes minimus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5360" y="2291196"/>
            <a:ext cx="2848527" cy="151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480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DCFED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1263</TotalTime>
  <Words>151</Words>
  <Application>Microsoft Office PowerPoint</Application>
  <PresentationFormat>Personalizado</PresentationFormat>
  <Paragraphs>40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Zilent Hero</dc:creator>
  <cp:lastModifiedBy>Jose Ramirez Pulido</cp:lastModifiedBy>
  <cp:revision>199</cp:revision>
  <dcterms:created xsi:type="dcterms:W3CDTF">2017-09-29T01:57:02Z</dcterms:created>
  <dcterms:modified xsi:type="dcterms:W3CDTF">2018-05-16T15:00:48Z</dcterms:modified>
</cp:coreProperties>
</file>