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51174650" cy="32399288"/>
  <p:notesSz cx="9144000" cy="6858000"/>
  <p:defaultTextStyle>
    <a:defPPr>
      <a:defRPr lang="es-MX"/>
    </a:defPPr>
    <a:lvl1pPr marL="0" algn="l" defTabSz="3578666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789331" algn="l" defTabSz="3578666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578666" algn="l" defTabSz="3578666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367999" algn="l" defTabSz="3578666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157332" algn="l" defTabSz="3578666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8946663" algn="l" defTabSz="3578666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0735998" algn="l" defTabSz="3578666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525329" algn="l" defTabSz="3578666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314662" algn="l" defTabSz="3578666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06" userDrawn="1">
          <p15:clr>
            <a:srgbClr val="A4A3A4"/>
          </p15:clr>
        </p15:guide>
        <p15:guide id="2" pos="161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14F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1152" y="-138"/>
      </p:cViewPr>
      <p:guideLst>
        <p:guide orient="horz" pos="10206"/>
        <p:guide pos="161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BDF29-7CD3-4FA5-B91D-3BBBC1A98FFB}" type="datetimeFigureOut">
              <a:rPr lang="es-MX" smtClean="0"/>
              <a:t>16/05/2018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541588" y="514350"/>
            <a:ext cx="40608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E6065-60BF-4B43-8EB7-9328B6DBBE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6427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7866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789331" algn="l" defTabSz="357866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578666" algn="l" defTabSz="357866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367999" algn="l" defTabSz="357866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157332" algn="l" defTabSz="357866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8946663" algn="l" defTabSz="357866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735998" algn="l" defTabSz="357866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525329" algn="l" defTabSz="357866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314662" algn="l" defTabSz="357866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38117" y="10064797"/>
            <a:ext cx="43498446" cy="694484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676210" y="18359600"/>
            <a:ext cx="35822260" cy="82798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89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79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68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58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947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537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12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716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68D1-2A55-471D-98F1-3E08C9FF5D47}" type="datetimeFigureOut">
              <a:rPr lang="es-MX" smtClean="0"/>
              <a:t>16/05/2018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221B-8DD1-4234-B0FA-D5AAA0D29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376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68D1-2A55-471D-98F1-3E08C9FF5D47}" type="datetimeFigureOut">
              <a:rPr lang="es-MX" smtClean="0"/>
              <a:t>16/05/2018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221B-8DD1-4234-B0FA-D5AAA0D29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72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0904192" y="2384956"/>
            <a:ext cx="12695933" cy="5079638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816396" y="2384956"/>
            <a:ext cx="37234892" cy="5079638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68D1-2A55-471D-98F1-3E08C9FF5D47}" type="datetimeFigureOut">
              <a:rPr lang="es-MX" smtClean="0"/>
              <a:t>16/05/2018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221B-8DD1-4234-B0FA-D5AAA0D29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699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68D1-2A55-471D-98F1-3E08C9FF5D47}" type="datetimeFigureOut">
              <a:rPr lang="es-MX" smtClean="0"/>
              <a:t>16/05/2018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221B-8DD1-4234-B0FA-D5AAA0D29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647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42458" y="20819554"/>
            <a:ext cx="43498446" cy="6434860"/>
          </a:xfrm>
        </p:spPr>
        <p:txBody>
          <a:bodyPr anchor="t"/>
          <a:lstStyle>
            <a:lvl1pPr algn="l">
              <a:defRPr sz="14037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42458" y="13732204"/>
            <a:ext cx="43498446" cy="7087343"/>
          </a:xfrm>
        </p:spPr>
        <p:txBody>
          <a:bodyPr anchor="b"/>
          <a:lstStyle>
            <a:lvl1pPr marL="0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1pPr>
            <a:lvl2pPr marL="1589582" indent="0">
              <a:buNone/>
              <a:defRPr sz="6485">
                <a:solidFill>
                  <a:schemeClr val="tx1">
                    <a:tint val="75000"/>
                  </a:schemeClr>
                </a:solidFill>
              </a:defRPr>
            </a:lvl2pPr>
            <a:lvl3pPr marL="3179167" indent="0">
              <a:buNone/>
              <a:defRPr sz="5508">
                <a:solidFill>
                  <a:schemeClr val="tx1">
                    <a:tint val="75000"/>
                  </a:schemeClr>
                </a:solidFill>
              </a:defRPr>
            </a:lvl3pPr>
            <a:lvl4pPr marL="4768751" indent="0">
              <a:buNone/>
              <a:defRPr sz="4886">
                <a:solidFill>
                  <a:schemeClr val="tx1">
                    <a:tint val="75000"/>
                  </a:schemeClr>
                </a:solidFill>
              </a:defRPr>
            </a:lvl4pPr>
            <a:lvl5pPr marL="6358335" indent="0">
              <a:buNone/>
              <a:defRPr sz="4886">
                <a:solidFill>
                  <a:schemeClr val="tx1">
                    <a:tint val="75000"/>
                  </a:schemeClr>
                </a:solidFill>
              </a:defRPr>
            </a:lvl5pPr>
            <a:lvl6pPr marL="7947917" indent="0">
              <a:buNone/>
              <a:defRPr sz="4886">
                <a:solidFill>
                  <a:schemeClr val="tx1">
                    <a:tint val="75000"/>
                  </a:schemeClr>
                </a:solidFill>
              </a:defRPr>
            </a:lvl6pPr>
            <a:lvl7pPr marL="9537503" indent="0">
              <a:buNone/>
              <a:defRPr sz="4886">
                <a:solidFill>
                  <a:schemeClr val="tx1">
                    <a:tint val="75000"/>
                  </a:schemeClr>
                </a:solidFill>
              </a:defRPr>
            </a:lvl7pPr>
            <a:lvl8pPr marL="11127085" indent="0">
              <a:buNone/>
              <a:defRPr sz="4886">
                <a:solidFill>
                  <a:schemeClr val="tx1">
                    <a:tint val="75000"/>
                  </a:schemeClr>
                </a:solidFill>
              </a:defRPr>
            </a:lvl8pPr>
            <a:lvl9pPr marL="12716668" indent="0">
              <a:buNone/>
              <a:defRPr sz="48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68D1-2A55-471D-98F1-3E08C9FF5D47}" type="datetimeFigureOut">
              <a:rPr lang="es-MX" smtClean="0"/>
              <a:t>16/05/2018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221B-8DD1-4234-B0FA-D5AAA0D29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65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16396" y="13889701"/>
            <a:ext cx="24965408" cy="39291636"/>
          </a:xfrm>
        </p:spPr>
        <p:txBody>
          <a:bodyPr/>
          <a:lstStyle>
            <a:lvl1pPr>
              <a:defRPr sz="9772"/>
            </a:lvl1pPr>
            <a:lvl2pPr>
              <a:defRPr sz="8173"/>
            </a:lvl2pPr>
            <a:lvl3pPr>
              <a:defRPr sz="6929"/>
            </a:lvl3pPr>
            <a:lvl4pPr>
              <a:defRPr sz="6485"/>
            </a:lvl4pPr>
            <a:lvl5pPr>
              <a:defRPr sz="6485"/>
            </a:lvl5pPr>
            <a:lvl6pPr>
              <a:defRPr sz="6485"/>
            </a:lvl6pPr>
            <a:lvl7pPr>
              <a:defRPr sz="6485"/>
            </a:lvl7pPr>
            <a:lvl8pPr>
              <a:defRPr sz="6485"/>
            </a:lvl8pPr>
            <a:lvl9pPr>
              <a:defRPr sz="648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8634722" y="13889701"/>
            <a:ext cx="24965408" cy="39291636"/>
          </a:xfrm>
        </p:spPr>
        <p:txBody>
          <a:bodyPr/>
          <a:lstStyle>
            <a:lvl1pPr>
              <a:defRPr sz="9772"/>
            </a:lvl1pPr>
            <a:lvl2pPr>
              <a:defRPr sz="8173"/>
            </a:lvl2pPr>
            <a:lvl3pPr>
              <a:defRPr sz="6929"/>
            </a:lvl3pPr>
            <a:lvl4pPr>
              <a:defRPr sz="6485"/>
            </a:lvl4pPr>
            <a:lvl5pPr>
              <a:defRPr sz="6485"/>
            </a:lvl5pPr>
            <a:lvl6pPr>
              <a:defRPr sz="6485"/>
            </a:lvl6pPr>
            <a:lvl7pPr>
              <a:defRPr sz="6485"/>
            </a:lvl7pPr>
            <a:lvl8pPr>
              <a:defRPr sz="6485"/>
            </a:lvl8pPr>
            <a:lvl9pPr>
              <a:defRPr sz="648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68D1-2A55-471D-98F1-3E08C9FF5D47}" type="datetimeFigureOut">
              <a:rPr lang="es-MX" smtClean="0"/>
              <a:t>16/05/2018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221B-8DD1-4234-B0FA-D5AAA0D29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38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8745" y="1297480"/>
            <a:ext cx="46057190" cy="5399882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8735" y="7252352"/>
            <a:ext cx="22611024" cy="3022431"/>
          </a:xfrm>
        </p:spPr>
        <p:txBody>
          <a:bodyPr anchor="b"/>
          <a:lstStyle>
            <a:lvl1pPr marL="0" indent="0">
              <a:buNone/>
              <a:defRPr sz="8173" b="1"/>
            </a:lvl1pPr>
            <a:lvl2pPr marL="1589582" indent="0">
              <a:buNone/>
              <a:defRPr sz="6929" b="1"/>
            </a:lvl2pPr>
            <a:lvl3pPr marL="3179167" indent="0">
              <a:buNone/>
              <a:defRPr sz="6485" b="1"/>
            </a:lvl3pPr>
            <a:lvl4pPr marL="4768751" indent="0">
              <a:buNone/>
              <a:defRPr sz="5508" b="1"/>
            </a:lvl4pPr>
            <a:lvl5pPr marL="6358335" indent="0">
              <a:buNone/>
              <a:defRPr sz="5508" b="1"/>
            </a:lvl5pPr>
            <a:lvl6pPr marL="7947917" indent="0">
              <a:buNone/>
              <a:defRPr sz="5508" b="1"/>
            </a:lvl6pPr>
            <a:lvl7pPr marL="9537503" indent="0">
              <a:buNone/>
              <a:defRPr sz="5508" b="1"/>
            </a:lvl7pPr>
            <a:lvl8pPr marL="11127085" indent="0">
              <a:buNone/>
              <a:defRPr sz="5508" b="1"/>
            </a:lvl8pPr>
            <a:lvl9pPr marL="12716668" indent="0">
              <a:buNone/>
              <a:defRPr sz="5508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58735" y="10274786"/>
            <a:ext cx="22611024" cy="18667091"/>
          </a:xfrm>
        </p:spPr>
        <p:txBody>
          <a:bodyPr/>
          <a:lstStyle>
            <a:lvl1pPr>
              <a:defRPr sz="8173"/>
            </a:lvl1pPr>
            <a:lvl2pPr>
              <a:defRPr sz="6929"/>
            </a:lvl2pPr>
            <a:lvl3pPr>
              <a:defRPr sz="6485"/>
            </a:lvl3pPr>
            <a:lvl4pPr>
              <a:defRPr sz="5508"/>
            </a:lvl4pPr>
            <a:lvl5pPr>
              <a:defRPr sz="5508"/>
            </a:lvl5pPr>
            <a:lvl6pPr>
              <a:defRPr sz="5508"/>
            </a:lvl6pPr>
            <a:lvl7pPr>
              <a:defRPr sz="5508"/>
            </a:lvl7pPr>
            <a:lvl8pPr>
              <a:defRPr sz="5508"/>
            </a:lvl8pPr>
            <a:lvl9pPr>
              <a:defRPr sz="5508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996028" y="7252352"/>
            <a:ext cx="22619903" cy="3022431"/>
          </a:xfrm>
        </p:spPr>
        <p:txBody>
          <a:bodyPr anchor="b"/>
          <a:lstStyle>
            <a:lvl1pPr marL="0" indent="0">
              <a:buNone/>
              <a:defRPr sz="8173" b="1"/>
            </a:lvl1pPr>
            <a:lvl2pPr marL="1589582" indent="0">
              <a:buNone/>
              <a:defRPr sz="6929" b="1"/>
            </a:lvl2pPr>
            <a:lvl3pPr marL="3179167" indent="0">
              <a:buNone/>
              <a:defRPr sz="6485" b="1"/>
            </a:lvl3pPr>
            <a:lvl4pPr marL="4768751" indent="0">
              <a:buNone/>
              <a:defRPr sz="5508" b="1"/>
            </a:lvl4pPr>
            <a:lvl5pPr marL="6358335" indent="0">
              <a:buNone/>
              <a:defRPr sz="5508" b="1"/>
            </a:lvl5pPr>
            <a:lvl6pPr marL="7947917" indent="0">
              <a:buNone/>
              <a:defRPr sz="5508" b="1"/>
            </a:lvl6pPr>
            <a:lvl7pPr marL="9537503" indent="0">
              <a:buNone/>
              <a:defRPr sz="5508" b="1"/>
            </a:lvl7pPr>
            <a:lvl8pPr marL="11127085" indent="0">
              <a:buNone/>
              <a:defRPr sz="5508" b="1"/>
            </a:lvl8pPr>
            <a:lvl9pPr marL="12716668" indent="0">
              <a:buNone/>
              <a:defRPr sz="5508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996028" y="10274786"/>
            <a:ext cx="22619903" cy="18667091"/>
          </a:xfrm>
        </p:spPr>
        <p:txBody>
          <a:bodyPr/>
          <a:lstStyle>
            <a:lvl1pPr>
              <a:defRPr sz="8173"/>
            </a:lvl1pPr>
            <a:lvl2pPr>
              <a:defRPr sz="6929"/>
            </a:lvl2pPr>
            <a:lvl3pPr>
              <a:defRPr sz="6485"/>
            </a:lvl3pPr>
            <a:lvl4pPr>
              <a:defRPr sz="5508"/>
            </a:lvl4pPr>
            <a:lvl5pPr>
              <a:defRPr sz="5508"/>
            </a:lvl5pPr>
            <a:lvl6pPr>
              <a:defRPr sz="5508"/>
            </a:lvl6pPr>
            <a:lvl7pPr>
              <a:defRPr sz="5508"/>
            </a:lvl7pPr>
            <a:lvl8pPr>
              <a:defRPr sz="5508"/>
            </a:lvl8pPr>
            <a:lvl9pPr>
              <a:defRPr sz="5508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68D1-2A55-471D-98F1-3E08C9FF5D47}" type="datetimeFigureOut">
              <a:rPr lang="es-MX" smtClean="0"/>
              <a:t>16/05/2018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221B-8DD1-4234-B0FA-D5AAA0D29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40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68D1-2A55-471D-98F1-3E08C9FF5D47}" type="datetimeFigureOut">
              <a:rPr lang="es-MX" smtClean="0"/>
              <a:t>16/05/2018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221B-8DD1-4234-B0FA-D5AAA0D29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95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68D1-2A55-471D-98F1-3E08C9FF5D47}" type="datetimeFigureOut">
              <a:rPr lang="es-MX" smtClean="0"/>
              <a:t>16/05/2018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221B-8DD1-4234-B0FA-D5AAA0D29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82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8750" y="1289971"/>
            <a:ext cx="16836108" cy="5489882"/>
          </a:xfrm>
        </p:spPr>
        <p:txBody>
          <a:bodyPr anchor="b"/>
          <a:lstStyle>
            <a:lvl1pPr algn="l">
              <a:defRPr sz="6929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07882" y="1289982"/>
            <a:ext cx="28608048" cy="27651895"/>
          </a:xfrm>
        </p:spPr>
        <p:txBody>
          <a:bodyPr/>
          <a:lstStyle>
            <a:lvl1pPr>
              <a:defRPr sz="11193"/>
            </a:lvl1pPr>
            <a:lvl2pPr>
              <a:defRPr sz="9772"/>
            </a:lvl2pPr>
            <a:lvl3pPr>
              <a:defRPr sz="8173"/>
            </a:lvl3pPr>
            <a:lvl4pPr>
              <a:defRPr sz="6929"/>
            </a:lvl4pPr>
            <a:lvl5pPr>
              <a:defRPr sz="6929"/>
            </a:lvl5pPr>
            <a:lvl6pPr>
              <a:defRPr sz="6929"/>
            </a:lvl6pPr>
            <a:lvl7pPr>
              <a:defRPr sz="6929"/>
            </a:lvl7pPr>
            <a:lvl8pPr>
              <a:defRPr sz="6929"/>
            </a:lvl8pPr>
            <a:lvl9pPr>
              <a:defRPr sz="692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58750" y="6779857"/>
            <a:ext cx="16836108" cy="22162016"/>
          </a:xfrm>
        </p:spPr>
        <p:txBody>
          <a:bodyPr/>
          <a:lstStyle>
            <a:lvl1pPr marL="0" indent="0">
              <a:buNone/>
              <a:defRPr sz="4886"/>
            </a:lvl1pPr>
            <a:lvl2pPr marL="1589582" indent="0">
              <a:buNone/>
              <a:defRPr sz="4264"/>
            </a:lvl2pPr>
            <a:lvl3pPr marL="3179167" indent="0">
              <a:buNone/>
              <a:defRPr sz="3287"/>
            </a:lvl3pPr>
            <a:lvl4pPr marL="4768751" indent="0">
              <a:buNone/>
              <a:defRPr sz="3020"/>
            </a:lvl4pPr>
            <a:lvl5pPr marL="6358335" indent="0">
              <a:buNone/>
              <a:defRPr sz="3020"/>
            </a:lvl5pPr>
            <a:lvl6pPr marL="7947917" indent="0">
              <a:buNone/>
              <a:defRPr sz="3020"/>
            </a:lvl6pPr>
            <a:lvl7pPr marL="9537503" indent="0">
              <a:buNone/>
              <a:defRPr sz="3020"/>
            </a:lvl7pPr>
            <a:lvl8pPr marL="11127085" indent="0">
              <a:buNone/>
              <a:defRPr sz="3020"/>
            </a:lvl8pPr>
            <a:lvl9pPr marL="12716668" indent="0">
              <a:buNone/>
              <a:defRPr sz="302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68D1-2A55-471D-98F1-3E08C9FF5D47}" type="datetimeFigureOut">
              <a:rPr lang="es-MX" smtClean="0"/>
              <a:t>16/05/2018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221B-8DD1-4234-B0FA-D5AAA0D29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55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30603" y="22679507"/>
            <a:ext cx="30704790" cy="2677443"/>
          </a:xfrm>
        </p:spPr>
        <p:txBody>
          <a:bodyPr anchor="b"/>
          <a:lstStyle>
            <a:lvl1pPr algn="l">
              <a:defRPr sz="6929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30603" y="2894948"/>
            <a:ext cx="30704790" cy="19439574"/>
          </a:xfrm>
        </p:spPr>
        <p:txBody>
          <a:bodyPr/>
          <a:lstStyle>
            <a:lvl1pPr marL="0" indent="0">
              <a:buNone/>
              <a:defRPr sz="11193"/>
            </a:lvl1pPr>
            <a:lvl2pPr marL="1589582" indent="0">
              <a:buNone/>
              <a:defRPr sz="9772"/>
            </a:lvl2pPr>
            <a:lvl3pPr marL="3179167" indent="0">
              <a:buNone/>
              <a:defRPr sz="8173"/>
            </a:lvl3pPr>
            <a:lvl4pPr marL="4768751" indent="0">
              <a:buNone/>
              <a:defRPr sz="6929"/>
            </a:lvl4pPr>
            <a:lvl5pPr marL="6358335" indent="0">
              <a:buNone/>
              <a:defRPr sz="6929"/>
            </a:lvl5pPr>
            <a:lvl6pPr marL="7947917" indent="0">
              <a:buNone/>
              <a:defRPr sz="6929"/>
            </a:lvl6pPr>
            <a:lvl7pPr marL="9537503" indent="0">
              <a:buNone/>
              <a:defRPr sz="6929"/>
            </a:lvl7pPr>
            <a:lvl8pPr marL="11127085" indent="0">
              <a:buNone/>
              <a:defRPr sz="6929"/>
            </a:lvl8pPr>
            <a:lvl9pPr marL="12716668" indent="0">
              <a:buNone/>
              <a:defRPr sz="6929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30603" y="25356958"/>
            <a:ext cx="30704790" cy="3802414"/>
          </a:xfrm>
        </p:spPr>
        <p:txBody>
          <a:bodyPr/>
          <a:lstStyle>
            <a:lvl1pPr marL="0" indent="0">
              <a:buNone/>
              <a:defRPr sz="4886"/>
            </a:lvl1pPr>
            <a:lvl2pPr marL="1589582" indent="0">
              <a:buNone/>
              <a:defRPr sz="4264"/>
            </a:lvl2pPr>
            <a:lvl3pPr marL="3179167" indent="0">
              <a:buNone/>
              <a:defRPr sz="3287"/>
            </a:lvl3pPr>
            <a:lvl4pPr marL="4768751" indent="0">
              <a:buNone/>
              <a:defRPr sz="3020"/>
            </a:lvl4pPr>
            <a:lvl5pPr marL="6358335" indent="0">
              <a:buNone/>
              <a:defRPr sz="3020"/>
            </a:lvl5pPr>
            <a:lvl6pPr marL="7947917" indent="0">
              <a:buNone/>
              <a:defRPr sz="3020"/>
            </a:lvl6pPr>
            <a:lvl7pPr marL="9537503" indent="0">
              <a:buNone/>
              <a:defRPr sz="3020"/>
            </a:lvl7pPr>
            <a:lvl8pPr marL="11127085" indent="0">
              <a:buNone/>
              <a:defRPr sz="3020"/>
            </a:lvl8pPr>
            <a:lvl9pPr marL="12716668" indent="0">
              <a:buNone/>
              <a:defRPr sz="302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68D1-2A55-471D-98F1-3E08C9FF5D47}" type="datetimeFigureOut">
              <a:rPr lang="es-MX" smtClean="0"/>
              <a:t>16/05/2018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221B-8DD1-4234-B0FA-D5AAA0D29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587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58745" y="1297480"/>
            <a:ext cx="46057190" cy="5399882"/>
          </a:xfrm>
          <a:prstGeom prst="rect">
            <a:avLst/>
          </a:prstGeom>
        </p:spPr>
        <p:txBody>
          <a:bodyPr vert="horz" lIns="357867" tIns="178935" rIns="357867" bIns="178935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8745" y="7559842"/>
            <a:ext cx="46057190" cy="21382033"/>
          </a:xfrm>
          <a:prstGeom prst="rect">
            <a:avLst/>
          </a:prstGeom>
        </p:spPr>
        <p:txBody>
          <a:bodyPr vert="horz" lIns="357867" tIns="178935" rIns="357867" bIns="178935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58727" y="30029344"/>
            <a:ext cx="11940757" cy="1724962"/>
          </a:xfrm>
          <a:prstGeom prst="rect">
            <a:avLst/>
          </a:prstGeom>
        </p:spPr>
        <p:txBody>
          <a:bodyPr vert="horz" lIns="357867" tIns="178935" rIns="357867" bIns="178935" rtlCol="0" anchor="ctr"/>
          <a:lstStyle>
            <a:lvl1pPr algn="l">
              <a:defRPr sz="42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C68D1-2A55-471D-98F1-3E08C9FF5D47}" type="datetimeFigureOut">
              <a:rPr lang="es-MX" smtClean="0"/>
              <a:t>16/05/2018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484685" y="30029344"/>
            <a:ext cx="16205308" cy="1724962"/>
          </a:xfrm>
          <a:prstGeom prst="rect">
            <a:avLst/>
          </a:prstGeom>
        </p:spPr>
        <p:txBody>
          <a:bodyPr vert="horz" lIns="357867" tIns="178935" rIns="357867" bIns="178935" rtlCol="0" anchor="ctr"/>
          <a:lstStyle>
            <a:lvl1pPr algn="ctr">
              <a:defRPr sz="42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675169" y="30029344"/>
            <a:ext cx="11940757" cy="1724962"/>
          </a:xfrm>
          <a:prstGeom prst="rect">
            <a:avLst/>
          </a:prstGeom>
        </p:spPr>
        <p:txBody>
          <a:bodyPr vert="horz" lIns="357867" tIns="178935" rIns="357867" bIns="178935" rtlCol="0" anchor="ctr"/>
          <a:lstStyle>
            <a:lvl1pPr algn="r">
              <a:defRPr sz="42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221B-8DD1-4234-B0FA-D5AAA0D29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39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79167" rtl="0" eaLnBrk="1" latinLnBrk="0" hangingPunct="1">
        <a:spcBef>
          <a:spcPct val="0"/>
        </a:spcBef>
        <a:buNone/>
        <a:defRPr sz="150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92187" indent="-1192187" algn="l" defTabSz="3179167" rtl="0" eaLnBrk="1" latinLnBrk="0" hangingPunct="1">
        <a:spcBef>
          <a:spcPct val="20000"/>
        </a:spcBef>
        <a:buFont typeface="Arial" panose="020B0604020202020204" pitchFamily="34" charset="0"/>
        <a:buChar char="•"/>
        <a:defRPr sz="11193" kern="1200">
          <a:solidFill>
            <a:schemeClr val="tx1"/>
          </a:solidFill>
          <a:latin typeface="+mn-lt"/>
          <a:ea typeface="+mn-ea"/>
          <a:cs typeface="+mn-cs"/>
        </a:defRPr>
      </a:lvl1pPr>
      <a:lvl2pPr marL="2583072" indent="-993488" algn="l" defTabSz="3179167" rtl="0" eaLnBrk="1" latinLnBrk="0" hangingPunct="1">
        <a:spcBef>
          <a:spcPct val="20000"/>
        </a:spcBef>
        <a:buFont typeface="Arial" panose="020B0604020202020204" pitchFamily="34" charset="0"/>
        <a:buChar char="–"/>
        <a:defRPr sz="9772" kern="1200">
          <a:solidFill>
            <a:schemeClr val="tx1"/>
          </a:solidFill>
          <a:latin typeface="+mn-lt"/>
          <a:ea typeface="+mn-ea"/>
          <a:cs typeface="+mn-cs"/>
        </a:defRPr>
      </a:lvl2pPr>
      <a:lvl3pPr marL="3973959" indent="-794794" algn="l" defTabSz="3179167" rtl="0" eaLnBrk="1" latinLnBrk="0" hangingPunct="1">
        <a:spcBef>
          <a:spcPct val="20000"/>
        </a:spcBef>
        <a:buFont typeface="Arial" panose="020B0604020202020204" pitchFamily="34" charset="0"/>
        <a:buChar char="•"/>
        <a:defRPr sz="8173" kern="1200">
          <a:solidFill>
            <a:schemeClr val="tx1"/>
          </a:solidFill>
          <a:latin typeface="+mn-lt"/>
          <a:ea typeface="+mn-ea"/>
          <a:cs typeface="+mn-cs"/>
        </a:defRPr>
      </a:lvl3pPr>
      <a:lvl4pPr marL="5563541" indent="-794794" algn="l" defTabSz="3179167" rtl="0" eaLnBrk="1" latinLnBrk="0" hangingPunct="1">
        <a:spcBef>
          <a:spcPct val="20000"/>
        </a:spcBef>
        <a:buFont typeface="Arial" panose="020B0604020202020204" pitchFamily="34" charset="0"/>
        <a:buChar char="–"/>
        <a:defRPr sz="6929" kern="1200">
          <a:solidFill>
            <a:schemeClr val="tx1"/>
          </a:solidFill>
          <a:latin typeface="+mn-lt"/>
          <a:ea typeface="+mn-ea"/>
          <a:cs typeface="+mn-cs"/>
        </a:defRPr>
      </a:lvl4pPr>
      <a:lvl5pPr marL="7153125" indent="-794794" algn="l" defTabSz="3179167" rtl="0" eaLnBrk="1" latinLnBrk="0" hangingPunct="1">
        <a:spcBef>
          <a:spcPct val="20000"/>
        </a:spcBef>
        <a:buFont typeface="Arial" panose="020B0604020202020204" pitchFamily="34" charset="0"/>
        <a:buChar char="»"/>
        <a:defRPr sz="6929" kern="1200">
          <a:solidFill>
            <a:schemeClr val="tx1"/>
          </a:solidFill>
          <a:latin typeface="+mn-lt"/>
          <a:ea typeface="+mn-ea"/>
          <a:cs typeface="+mn-cs"/>
        </a:defRPr>
      </a:lvl5pPr>
      <a:lvl6pPr marL="8742710" indent="-794794" algn="l" defTabSz="3179167" rtl="0" eaLnBrk="1" latinLnBrk="0" hangingPunct="1">
        <a:spcBef>
          <a:spcPct val="20000"/>
        </a:spcBef>
        <a:buFont typeface="Arial" panose="020B0604020202020204" pitchFamily="34" charset="0"/>
        <a:buChar char="•"/>
        <a:defRPr sz="6929" kern="1200">
          <a:solidFill>
            <a:schemeClr val="tx1"/>
          </a:solidFill>
          <a:latin typeface="+mn-lt"/>
          <a:ea typeface="+mn-ea"/>
          <a:cs typeface="+mn-cs"/>
        </a:defRPr>
      </a:lvl6pPr>
      <a:lvl7pPr marL="10332292" indent="-794794" algn="l" defTabSz="3179167" rtl="0" eaLnBrk="1" latinLnBrk="0" hangingPunct="1">
        <a:spcBef>
          <a:spcPct val="20000"/>
        </a:spcBef>
        <a:buFont typeface="Arial" panose="020B0604020202020204" pitchFamily="34" charset="0"/>
        <a:buChar char="•"/>
        <a:defRPr sz="6929" kern="1200">
          <a:solidFill>
            <a:schemeClr val="tx1"/>
          </a:solidFill>
          <a:latin typeface="+mn-lt"/>
          <a:ea typeface="+mn-ea"/>
          <a:cs typeface="+mn-cs"/>
        </a:defRPr>
      </a:lvl7pPr>
      <a:lvl8pPr marL="11921878" indent="-794794" algn="l" defTabSz="3179167" rtl="0" eaLnBrk="1" latinLnBrk="0" hangingPunct="1">
        <a:spcBef>
          <a:spcPct val="20000"/>
        </a:spcBef>
        <a:buFont typeface="Arial" panose="020B0604020202020204" pitchFamily="34" charset="0"/>
        <a:buChar char="•"/>
        <a:defRPr sz="6929" kern="1200">
          <a:solidFill>
            <a:schemeClr val="tx1"/>
          </a:solidFill>
          <a:latin typeface="+mn-lt"/>
          <a:ea typeface="+mn-ea"/>
          <a:cs typeface="+mn-cs"/>
        </a:defRPr>
      </a:lvl8pPr>
      <a:lvl9pPr marL="13511460" indent="-794794" algn="l" defTabSz="3179167" rtl="0" eaLnBrk="1" latinLnBrk="0" hangingPunct="1">
        <a:spcBef>
          <a:spcPct val="20000"/>
        </a:spcBef>
        <a:buFont typeface="Arial" panose="020B0604020202020204" pitchFamily="34" charset="0"/>
        <a:buChar char="•"/>
        <a:defRPr sz="69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3179167" rtl="0" eaLnBrk="1" latinLnBrk="0" hangingPunct="1">
        <a:defRPr sz="6485" kern="1200">
          <a:solidFill>
            <a:schemeClr val="tx1"/>
          </a:solidFill>
          <a:latin typeface="+mn-lt"/>
          <a:ea typeface="+mn-ea"/>
          <a:cs typeface="+mn-cs"/>
        </a:defRPr>
      </a:lvl1pPr>
      <a:lvl2pPr marL="1589582" algn="l" defTabSz="3179167" rtl="0" eaLnBrk="1" latinLnBrk="0" hangingPunct="1">
        <a:defRPr sz="6485" kern="1200">
          <a:solidFill>
            <a:schemeClr val="tx1"/>
          </a:solidFill>
          <a:latin typeface="+mn-lt"/>
          <a:ea typeface="+mn-ea"/>
          <a:cs typeface="+mn-cs"/>
        </a:defRPr>
      </a:lvl2pPr>
      <a:lvl3pPr marL="3179167" algn="l" defTabSz="3179167" rtl="0" eaLnBrk="1" latinLnBrk="0" hangingPunct="1">
        <a:defRPr sz="6485" kern="1200">
          <a:solidFill>
            <a:schemeClr val="tx1"/>
          </a:solidFill>
          <a:latin typeface="+mn-lt"/>
          <a:ea typeface="+mn-ea"/>
          <a:cs typeface="+mn-cs"/>
        </a:defRPr>
      </a:lvl3pPr>
      <a:lvl4pPr marL="4768751" algn="l" defTabSz="3179167" rtl="0" eaLnBrk="1" latinLnBrk="0" hangingPunct="1">
        <a:defRPr sz="6485" kern="1200">
          <a:solidFill>
            <a:schemeClr val="tx1"/>
          </a:solidFill>
          <a:latin typeface="+mn-lt"/>
          <a:ea typeface="+mn-ea"/>
          <a:cs typeface="+mn-cs"/>
        </a:defRPr>
      </a:lvl4pPr>
      <a:lvl5pPr marL="6358335" algn="l" defTabSz="3179167" rtl="0" eaLnBrk="1" latinLnBrk="0" hangingPunct="1">
        <a:defRPr sz="6485" kern="1200">
          <a:solidFill>
            <a:schemeClr val="tx1"/>
          </a:solidFill>
          <a:latin typeface="+mn-lt"/>
          <a:ea typeface="+mn-ea"/>
          <a:cs typeface="+mn-cs"/>
        </a:defRPr>
      </a:lvl5pPr>
      <a:lvl6pPr marL="7947917" algn="l" defTabSz="3179167" rtl="0" eaLnBrk="1" latinLnBrk="0" hangingPunct="1">
        <a:defRPr sz="6485" kern="1200">
          <a:solidFill>
            <a:schemeClr val="tx1"/>
          </a:solidFill>
          <a:latin typeface="+mn-lt"/>
          <a:ea typeface="+mn-ea"/>
          <a:cs typeface="+mn-cs"/>
        </a:defRPr>
      </a:lvl6pPr>
      <a:lvl7pPr marL="9537503" algn="l" defTabSz="3179167" rtl="0" eaLnBrk="1" latinLnBrk="0" hangingPunct="1">
        <a:defRPr sz="6485" kern="1200">
          <a:solidFill>
            <a:schemeClr val="tx1"/>
          </a:solidFill>
          <a:latin typeface="+mn-lt"/>
          <a:ea typeface="+mn-ea"/>
          <a:cs typeface="+mn-cs"/>
        </a:defRPr>
      </a:lvl7pPr>
      <a:lvl8pPr marL="11127085" algn="l" defTabSz="3179167" rtl="0" eaLnBrk="1" latinLnBrk="0" hangingPunct="1">
        <a:defRPr sz="6485" kern="1200">
          <a:solidFill>
            <a:schemeClr val="tx1"/>
          </a:solidFill>
          <a:latin typeface="+mn-lt"/>
          <a:ea typeface="+mn-ea"/>
          <a:cs typeface="+mn-cs"/>
        </a:defRPr>
      </a:lvl8pPr>
      <a:lvl9pPr marL="12716668" algn="l" defTabSz="3179167" rtl="0" eaLnBrk="1" latinLnBrk="0" hangingPunct="1">
        <a:defRPr sz="6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215" y="4437587"/>
            <a:ext cx="32931705" cy="21954469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9977911" y="933948"/>
            <a:ext cx="32304913" cy="3456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latin typeface="Kristen ITC" panose="03050502040202030202" pitchFamily="66" charset="0"/>
              </a:rPr>
              <a:t>¿QUIÉN SOY?</a:t>
            </a:r>
          </a:p>
          <a:p>
            <a:pPr algn="ctr"/>
            <a:r>
              <a:rPr lang="es-MX" sz="5863" dirty="0">
                <a:solidFill>
                  <a:schemeClr val="bg1"/>
                </a:solidFill>
                <a:latin typeface="Kristen ITC" panose="03050502040202030202" pitchFamily="66" charset="0"/>
              </a:rPr>
              <a:t>Soy un </a:t>
            </a:r>
            <a:r>
              <a:rPr lang="es-MX" sz="8000" b="1" dirty="0">
                <a:solidFill>
                  <a:schemeClr val="bg1"/>
                </a:solidFill>
                <a:latin typeface="Kristen ITC" panose="03050502040202030202" pitchFamily="66" charset="0"/>
              </a:rPr>
              <a:t>tlacuache</a:t>
            </a:r>
            <a:r>
              <a:rPr lang="es-MX" sz="5863" dirty="0">
                <a:solidFill>
                  <a:schemeClr val="bg1"/>
                </a:solidFill>
                <a:latin typeface="Kristen ITC" panose="03050502040202030202" pitchFamily="66" charset="0"/>
              </a:rPr>
              <a:t>, el </a:t>
            </a:r>
            <a:r>
              <a:rPr lang="es-MX" sz="5863" dirty="0">
                <a:solidFill>
                  <a:srgbClr val="FFFF00"/>
                </a:solidFill>
                <a:latin typeface="Kristen ITC" panose="03050502040202030202" pitchFamily="66" charset="0"/>
              </a:rPr>
              <a:t>único mamífero marsupial</a:t>
            </a:r>
            <a:r>
              <a:rPr lang="es-MX" sz="5863" dirty="0">
                <a:solidFill>
                  <a:schemeClr val="bg1"/>
                </a:solidFill>
                <a:latin typeface="Kristen ITC" panose="03050502040202030202" pitchFamily="66" charset="0"/>
              </a:rPr>
              <a:t> representante de </a:t>
            </a:r>
            <a:r>
              <a:rPr lang="es-MX" sz="5863" dirty="0">
                <a:solidFill>
                  <a:srgbClr val="FFFF00"/>
                </a:solidFill>
                <a:latin typeface="Kristen ITC" panose="03050502040202030202" pitchFamily="66" charset="0"/>
              </a:rPr>
              <a:t>Norteamérica</a:t>
            </a:r>
          </a:p>
          <a:p>
            <a:pPr algn="ctr"/>
            <a:endParaRPr lang="es-MX" sz="5863" dirty="0">
              <a:solidFill>
                <a:schemeClr val="bg1"/>
              </a:solidFill>
              <a:latin typeface="Kristen ITC" panose="03050502040202030202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7792" y="1104506"/>
            <a:ext cx="8052592" cy="2894542"/>
          </a:xfrm>
          <a:prstGeom prst="rect">
            <a:avLst/>
          </a:prstGeom>
          <a:noFill/>
        </p:spPr>
        <p:txBody>
          <a:bodyPr wrap="square" lIns="186025" tIns="93011" rIns="186025" bIns="93011" rtlCol="0">
            <a:spAutoFit/>
          </a:bodyPr>
          <a:lstStyle/>
          <a:p>
            <a:pPr algn="ctr"/>
            <a:r>
              <a:rPr lang="es-MX" sz="5863" dirty="0">
                <a:solidFill>
                  <a:srgbClr val="FFFF00"/>
                </a:solidFill>
                <a:latin typeface="Kristen ITC" panose="03050502040202030202" pitchFamily="66" charset="0"/>
              </a:rPr>
              <a:t>¡NUNCA</a:t>
            </a:r>
            <a:r>
              <a:rPr lang="es-MX" sz="5863" dirty="0">
                <a:solidFill>
                  <a:schemeClr val="bg1"/>
                </a:solidFill>
                <a:latin typeface="Kristen ITC" panose="03050502040202030202" pitchFamily="66" charset="0"/>
              </a:rPr>
              <a:t> me llames </a:t>
            </a:r>
            <a:r>
              <a:rPr lang="es-MX" sz="5863" dirty="0">
                <a:solidFill>
                  <a:srgbClr val="FFFF00"/>
                </a:solidFill>
                <a:latin typeface="Kristen ITC" panose="03050502040202030202" pitchFamily="66" charset="0"/>
              </a:rPr>
              <a:t>RATA!</a:t>
            </a:r>
            <a:r>
              <a:rPr lang="es-MX" sz="5863" dirty="0">
                <a:solidFill>
                  <a:schemeClr val="bg1"/>
                </a:solidFill>
                <a:latin typeface="Kristen ITC" panose="03050502040202030202" pitchFamily="66" charset="0"/>
              </a:rPr>
              <a:t> Yo </a:t>
            </a:r>
            <a:r>
              <a:rPr lang="es-MX" sz="5863" dirty="0">
                <a:solidFill>
                  <a:srgbClr val="FFFF00"/>
                </a:solidFill>
                <a:latin typeface="Kristen ITC" panose="03050502040202030202" pitchFamily="66" charset="0"/>
              </a:rPr>
              <a:t>NO</a:t>
            </a:r>
            <a:r>
              <a:rPr lang="es-MX" sz="5863" dirty="0">
                <a:solidFill>
                  <a:schemeClr val="bg1"/>
                </a:solidFill>
                <a:latin typeface="Kristen ITC" panose="03050502040202030202" pitchFamily="66" charset="0"/>
              </a:rPr>
              <a:t> transmito la </a:t>
            </a:r>
            <a:r>
              <a:rPr lang="es-MX" sz="5863" dirty="0">
                <a:solidFill>
                  <a:srgbClr val="FFFF00"/>
                </a:solidFill>
                <a:latin typeface="Kristen ITC" panose="03050502040202030202" pitchFamily="66" charset="0"/>
              </a:rPr>
              <a:t>RABIA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3367060" y="563542"/>
            <a:ext cx="7717527" cy="4650599"/>
          </a:xfrm>
          <a:prstGeom prst="rect">
            <a:avLst/>
          </a:prstGeom>
          <a:noFill/>
        </p:spPr>
        <p:txBody>
          <a:bodyPr wrap="square" lIns="186025" tIns="93011" rIns="186025" bIns="93011" rtlCol="0">
            <a:spAutoFit/>
          </a:bodyPr>
          <a:lstStyle/>
          <a:p>
            <a:pPr algn="ctr"/>
            <a:r>
              <a:rPr lang="es-MX" sz="5800" dirty="0">
                <a:solidFill>
                  <a:schemeClr val="bg1"/>
                </a:solidFill>
                <a:latin typeface="Kristen ITC" panose="03050502040202030202" pitchFamily="66" charset="0"/>
              </a:rPr>
              <a:t>Puedes encontrarme desde el sur de </a:t>
            </a:r>
            <a:r>
              <a:rPr lang="es-MX" sz="5800" dirty="0">
                <a:solidFill>
                  <a:srgbClr val="FFFF00"/>
                </a:solidFill>
                <a:latin typeface="Kristen ITC" panose="03050502040202030202" pitchFamily="66" charset="0"/>
              </a:rPr>
              <a:t>Canadá, hasta Centroamérica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8270405" y="7103991"/>
            <a:ext cx="12244781" cy="3511825"/>
          </a:xfrm>
          <a:prstGeom prst="rect">
            <a:avLst/>
          </a:prstGeom>
          <a:noFill/>
        </p:spPr>
        <p:txBody>
          <a:bodyPr wrap="square" lIns="186025" tIns="93011" rIns="186025" bIns="93011" rtlCol="0">
            <a:spAutoFit/>
          </a:bodyPr>
          <a:lstStyle/>
          <a:p>
            <a:pPr algn="ctr"/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Mi pelaje puede ser </a:t>
            </a:r>
            <a:r>
              <a:rPr lang="es-MX" sz="5400" dirty="0" smtClean="0">
                <a:solidFill>
                  <a:srgbClr val="FFFF00"/>
                </a:solidFill>
                <a:latin typeface="Kristen ITC" panose="03050502040202030202" pitchFamily="66" charset="0"/>
              </a:rPr>
              <a:t>café-rojizo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, hasta grisáceo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. </a:t>
            </a:r>
            <a:r>
              <a:rPr lang="es-MX" sz="5400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Tengo 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un pelaje corto para protegerme y otro externo más largo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6181583" y="7486676"/>
            <a:ext cx="171564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Me gusta cargar a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mis bebés en la espalda 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hasta que pueden valerse por sí mismos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110583" y="6353600"/>
            <a:ext cx="7660154" cy="2680829"/>
          </a:xfrm>
          <a:prstGeom prst="rect">
            <a:avLst/>
          </a:prstGeom>
          <a:noFill/>
        </p:spPr>
        <p:txBody>
          <a:bodyPr wrap="square" lIns="186025" tIns="93011" rIns="186025" bIns="93011" rtlCol="0">
            <a:spAutoFit/>
          </a:bodyPr>
          <a:lstStyle/>
          <a:p>
            <a:pPr algn="ctr"/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Mis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orejas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 pueden ser </a:t>
            </a:r>
            <a:r>
              <a:rPr lang="es-MX" sz="5400" dirty="0" smtClean="0">
                <a:solidFill>
                  <a:srgbClr val="FFFF00"/>
                </a:solidFill>
                <a:latin typeface="Kristen ITC" panose="03050502040202030202" pitchFamily="66" charset="0"/>
              </a:rPr>
              <a:t>claras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u oscuras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, pero </a:t>
            </a:r>
            <a:r>
              <a:rPr lang="es-MX" sz="5400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no</a:t>
            </a:r>
            <a:r>
              <a:rPr lang="es-MX" sz="5400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 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tienen pelo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70473" y="14687476"/>
            <a:ext cx="9083886" cy="3511825"/>
          </a:xfrm>
          <a:prstGeom prst="rect">
            <a:avLst/>
          </a:prstGeom>
          <a:noFill/>
        </p:spPr>
        <p:txBody>
          <a:bodyPr wrap="square" lIns="186025" tIns="93011" rIns="186025" bIns="93011" rtlCol="0">
            <a:spAutoFit/>
          </a:bodyPr>
          <a:lstStyle/>
          <a:p>
            <a:pPr algn="ctr"/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Mi nariz no tiene pelo y mi hocico es puntiagudo.</a:t>
            </a:r>
          </a:p>
          <a:p>
            <a:pPr algn="ctr"/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Mis </a:t>
            </a:r>
            <a:r>
              <a:rPr lang="es-MX" sz="5400" dirty="0" smtClean="0">
                <a:solidFill>
                  <a:srgbClr val="FFFF00"/>
                </a:solidFill>
                <a:latin typeface="Kristen ITC" panose="03050502040202030202" pitchFamily="66" charset="0"/>
              </a:rPr>
              <a:t>dientes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son fuertes y filosos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464645" y="11535594"/>
            <a:ext cx="84385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Mi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visión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 es muy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buena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, ya que soy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nocturno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643257" y="24596488"/>
            <a:ext cx="5665433" cy="2680829"/>
          </a:xfrm>
          <a:prstGeom prst="rect">
            <a:avLst/>
          </a:prstGeom>
          <a:noFill/>
        </p:spPr>
        <p:txBody>
          <a:bodyPr wrap="square" lIns="186025" tIns="93011" rIns="186025" bIns="93011" rtlCol="0">
            <a:spAutoFit/>
          </a:bodyPr>
          <a:lstStyle/>
          <a:p>
            <a:pPr algn="ctr"/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Tengo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cinco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 dedos en cada mano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6274217" y="25706172"/>
            <a:ext cx="21194427" cy="1849832"/>
          </a:xfrm>
          <a:prstGeom prst="rect">
            <a:avLst/>
          </a:prstGeom>
          <a:noFill/>
        </p:spPr>
        <p:txBody>
          <a:bodyPr wrap="square" lIns="186025" tIns="93011" rIns="186025" bIns="93011" rtlCol="0">
            <a:spAutoFit/>
          </a:bodyPr>
          <a:lstStyle/>
          <a:p>
            <a:pPr algn="ctr"/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Las hembras </a:t>
            </a:r>
            <a:r>
              <a:rPr lang="es-MX" sz="5400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tenemos una 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bolsa o </a:t>
            </a:r>
            <a:r>
              <a:rPr lang="es-MX" sz="5400" dirty="0" smtClean="0">
                <a:solidFill>
                  <a:srgbClr val="FFFF00"/>
                </a:solidFill>
                <a:latin typeface="Kristen ITC" panose="03050502040202030202" pitchFamily="66" charset="0"/>
              </a:rPr>
              <a:t>marsupio 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donde las crías se alimentan y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terminan de </a:t>
            </a:r>
            <a:r>
              <a:rPr lang="es-MX" sz="5400" dirty="0" smtClean="0">
                <a:solidFill>
                  <a:srgbClr val="FFFF00"/>
                </a:solidFill>
                <a:latin typeface="Kristen ITC" panose="03050502040202030202" pitchFamily="66" charset="0"/>
              </a:rPr>
              <a:t>crecer</a:t>
            </a:r>
            <a:endParaRPr lang="es-MX" sz="5400" dirty="0">
              <a:solidFill>
                <a:srgbClr val="FFFF00"/>
              </a:solidFill>
              <a:latin typeface="Kristen ITC" panose="03050502040202030202" pitchFamily="66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2549398" y="21783473"/>
            <a:ext cx="8562461" cy="4342822"/>
          </a:xfrm>
          <a:prstGeom prst="rect">
            <a:avLst/>
          </a:prstGeom>
          <a:noFill/>
        </p:spPr>
        <p:txBody>
          <a:bodyPr wrap="square" lIns="186025" tIns="93011" rIns="186025" bIns="93011" rtlCol="0">
            <a:spAutoFit/>
          </a:bodyPr>
          <a:lstStyle/>
          <a:p>
            <a:pPr algn="ctr"/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En mis patas traseras tengo un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pulgar oponible </a:t>
            </a:r>
            <a:r>
              <a:rPr lang="es-MX" sz="5400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que 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ayuda a sujetarme, por eso soy un buen trepador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37468645" y="11734074"/>
            <a:ext cx="12952875" cy="3529466"/>
          </a:xfrm>
          <a:prstGeom prst="rect">
            <a:avLst/>
          </a:prstGeom>
          <a:noFill/>
        </p:spPr>
        <p:txBody>
          <a:bodyPr wrap="square" lIns="203492" tIns="101746" rIns="203492" bIns="101746" rtlCol="0">
            <a:spAutoFit/>
          </a:bodyPr>
          <a:lstStyle/>
          <a:p>
            <a:pPr algn="ctr"/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Mi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cola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 no tiene pelo, pero es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escamosa y prensil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, me ayuda a treparme en los árboles. Además, es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más larga que mi cuerpo</a:t>
            </a:r>
          </a:p>
        </p:txBody>
      </p:sp>
      <p:cxnSp>
        <p:nvCxnSpPr>
          <p:cNvPr id="18" name="17 Conector recto de flecha"/>
          <p:cNvCxnSpPr>
            <a:cxnSpLocks/>
          </p:cNvCxnSpPr>
          <p:nvPr/>
        </p:nvCxnSpPr>
        <p:spPr>
          <a:xfrm flipH="1">
            <a:off x="12372754" y="23967393"/>
            <a:ext cx="9717054" cy="0"/>
          </a:xfrm>
          <a:prstGeom prst="straightConnector1">
            <a:avLst/>
          </a:prstGeom>
          <a:ln w="127000">
            <a:solidFill>
              <a:srgbClr val="FFFF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cxnSpLocks/>
          </p:cNvCxnSpPr>
          <p:nvPr/>
        </p:nvCxnSpPr>
        <p:spPr>
          <a:xfrm>
            <a:off x="30768687" y="23848531"/>
            <a:ext cx="10609044" cy="118862"/>
          </a:xfrm>
          <a:prstGeom prst="straightConnector1">
            <a:avLst/>
          </a:prstGeom>
          <a:ln w="127000">
            <a:solidFill>
              <a:srgbClr val="FFFF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22604793" y="23520119"/>
            <a:ext cx="7663052" cy="912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330" dirty="0">
                <a:solidFill>
                  <a:schemeClr val="bg1"/>
                </a:solidFill>
                <a:latin typeface="Kristen ITC" panose="03050502040202030202" pitchFamily="66" charset="0"/>
              </a:rPr>
              <a:t>Mido entre 45 y 60 cm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9496066" y="4276535"/>
            <a:ext cx="322690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No le digas a nadie, </a:t>
            </a:r>
            <a:r>
              <a:rPr lang="es-MX" sz="5400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 pero 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cuando me siento en peligro,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finjo estar </a:t>
            </a:r>
            <a:r>
              <a:rPr lang="es-MX" sz="5400" dirty="0" smtClean="0">
                <a:solidFill>
                  <a:srgbClr val="FFFF00"/>
                </a:solidFill>
                <a:latin typeface="Kristen ITC" panose="03050502040202030202" pitchFamily="66" charset="0"/>
              </a:rPr>
              <a:t>muerto</a:t>
            </a:r>
            <a:endParaRPr lang="es-MX" sz="5400" dirty="0" smtClean="0">
              <a:solidFill>
                <a:schemeClr val="bg1"/>
              </a:solidFill>
              <a:latin typeface="Kristen ITC" panose="03050502040202030202" pitchFamily="66" charset="0"/>
            </a:endParaRPr>
          </a:p>
          <a:p>
            <a:pPr algn="ctr"/>
            <a:r>
              <a:rPr lang="es-MX" sz="5400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 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No suelo ser agresivo, pero si me molestas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me </a:t>
            </a:r>
            <a:r>
              <a:rPr lang="es-MX" sz="5400" dirty="0" smtClean="0">
                <a:solidFill>
                  <a:srgbClr val="FFFF00"/>
                </a:solidFill>
                <a:latin typeface="Kristen ITC" panose="03050502040202030202" pitchFamily="66" charset="0"/>
              </a:rPr>
              <a:t>defenderé!</a:t>
            </a:r>
            <a:endParaRPr lang="es-MX" sz="5400" dirty="0">
              <a:solidFill>
                <a:srgbClr val="FFFF00"/>
              </a:solidFill>
              <a:latin typeface="Kristen ITC" panose="03050502040202030202" pitchFamily="66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12551674" y="3454228"/>
            <a:ext cx="26135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Soy 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un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fósil viviente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, porque no he cambiado en millones de años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1499782" y="18928641"/>
            <a:ext cx="8055556" cy="4342822"/>
          </a:xfrm>
          <a:prstGeom prst="rect">
            <a:avLst/>
          </a:prstGeom>
          <a:noFill/>
        </p:spPr>
        <p:txBody>
          <a:bodyPr wrap="square" lIns="186025" tIns="93011" rIns="186025" bIns="93011" rtlCol="0">
            <a:spAutoFit/>
          </a:bodyPr>
          <a:lstStyle/>
          <a:p>
            <a:pPr algn="ctr"/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Puedo comer cualquier cosa, soy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omnívoro</a:t>
            </a:r>
            <a:r>
              <a:rPr lang="es-MX" sz="5400" dirty="0">
                <a:solidFill>
                  <a:schemeClr val="bg1"/>
                </a:solidFill>
                <a:latin typeface="Kristen ITC" panose="03050502040202030202" pitchFamily="66" charset="0"/>
              </a:rPr>
              <a:t> y, además, soy capaz de </a:t>
            </a:r>
            <a:r>
              <a:rPr lang="es-MX" sz="5400" dirty="0">
                <a:solidFill>
                  <a:srgbClr val="FFFF00"/>
                </a:solidFill>
                <a:latin typeface="Kristen ITC" panose="03050502040202030202" pitchFamily="66" charset="0"/>
              </a:rPr>
              <a:t>controlar plagas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8959792" y="29881164"/>
            <a:ext cx="329317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anose="03050502040202030202" pitchFamily="66" charset="0"/>
              </a:rPr>
              <a:t>¡¡CUÍDAME, RECUERDA QUE YO LES  REGALE EL FUEGO!!</a:t>
            </a:r>
          </a:p>
        </p:txBody>
      </p:sp>
      <p:cxnSp>
        <p:nvCxnSpPr>
          <p:cNvPr id="37" name="36 Conector curvado"/>
          <p:cNvCxnSpPr>
            <a:cxnSpLocks/>
          </p:cNvCxnSpPr>
          <p:nvPr/>
        </p:nvCxnSpPr>
        <p:spPr>
          <a:xfrm rot="5400000" flipH="1" flipV="1">
            <a:off x="38708652" y="15379972"/>
            <a:ext cx="5274691" cy="5133962"/>
          </a:xfrm>
          <a:prstGeom prst="curvedConnector3">
            <a:avLst>
              <a:gd name="adj1" fmla="val 50000"/>
            </a:avLst>
          </a:prstGeom>
          <a:ln w="1016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curvado"/>
          <p:cNvCxnSpPr>
            <a:cxnSpLocks/>
          </p:cNvCxnSpPr>
          <p:nvPr/>
        </p:nvCxnSpPr>
        <p:spPr>
          <a:xfrm flipV="1">
            <a:off x="28689477" y="8879169"/>
            <a:ext cx="9939957" cy="9548975"/>
          </a:xfrm>
          <a:prstGeom prst="curvedConnector3">
            <a:avLst>
              <a:gd name="adj1" fmla="val 50000"/>
            </a:avLst>
          </a:prstGeom>
          <a:ln w="1016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curvado"/>
          <p:cNvCxnSpPr>
            <a:cxnSpLocks/>
          </p:cNvCxnSpPr>
          <p:nvPr/>
        </p:nvCxnSpPr>
        <p:spPr>
          <a:xfrm rot="5400000" flipH="1" flipV="1">
            <a:off x="23076965" y="10294029"/>
            <a:ext cx="2782175" cy="676129"/>
          </a:xfrm>
          <a:prstGeom prst="curvedConnector3">
            <a:avLst>
              <a:gd name="adj1" fmla="val 50000"/>
            </a:avLst>
          </a:prstGeom>
          <a:ln w="1016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curvado"/>
          <p:cNvCxnSpPr>
            <a:cxnSpLocks/>
          </p:cNvCxnSpPr>
          <p:nvPr/>
        </p:nvCxnSpPr>
        <p:spPr>
          <a:xfrm rot="10800000">
            <a:off x="9048731" y="7642040"/>
            <a:ext cx="9468525" cy="7181861"/>
          </a:xfrm>
          <a:prstGeom prst="curvedConnector3">
            <a:avLst/>
          </a:prstGeom>
          <a:ln w="1016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curvado"/>
          <p:cNvCxnSpPr>
            <a:cxnSpLocks/>
          </p:cNvCxnSpPr>
          <p:nvPr/>
        </p:nvCxnSpPr>
        <p:spPr>
          <a:xfrm rot="10800000">
            <a:off x="9977912" y="12647737"/>
            <a:ext cx="5557801" cy="4192091"/>
          </a:xfrm>
          <a:prstGeom prst="curvedConnector3">
            <a:avLst/>
          </a:prstGeom>
          <a:ln w="1016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curvado"/>
          <p:cNvCxnSpPr>
            <a:cxnSpLocks/>
          </p:cNvCxnSpPr>
          <p:nvPr/>
        </p:nvCxnSpPr>
        <p:spPr>
          <a:xfrm rot="10800000">
            <a:off x="9555338" y="16343661"/>
            <a:ext cx="4957850" cy="3565419"/>
          </a:xfrm>
          <a:prstGeom prst="curvedConnector3">
            <a:avLst>
              <a:gd name="adj1" fmla="val 50000"/>
            </a:avLst>
          </a:prstGeom>
          <a:ln w="1016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curvado"/>
          <p:cNvCxnSpPr>
            <a:cxnSpLocks/>
          </p:cNvCxnSpPr>
          <p:nvPr/>
        </p:nvCxnSpPr>
        <p:spPr>
          <a:xfrm rot="10800000" flipV="1">
            <a:off x="7407157" y="22072288"/>
            <a:ext cx="8023989" cy="3134525"/>
          </a:xfrm>
          <a:prstGeom prst="curvedConnector3">
            <a:avLst/>
          </a:prstGeom>
          <a:ln w="1016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curvado"/>
          <p:cNvCxnSpPr>
            <a:cxnSpLocks/>
          </p:cNvCxnSpPr>
          <p:nvPr/>
        </p:nvCxnSpPr>
        <p:spPr>
          <a:xfrm rot="5400000">
            <a:off x="21490794" y="21752741"/>
            <a:ext cx="4931842" cy="3325192"/>
          </a:xfrm>
          <a:prstGeom prst="curvedConnector3">
            <a:avLst>
              <a:gd name="adj1" fmla="val 27751"/>
            </a:avLst>
          </a:prstGeom>
          <a:ln w="1016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curvado"/>
          <p:cNvCxnSpPr>
            <a:cxnSpLocks/>
          </p:cNvCxnSpPr>
          <p:nvPr/>
        </p:nvCxnSpPr>
        <p:spPr>
          <a:xfrm>
            <a:off x="29925613" y="21331067"/>
            <a:ext cx="13518966" cy="1823935"/>
          </a:xfrm>
          <a:prstGeom prst="curvedConnector3">
            <a:avLst>
              <a:gd name="adj1" fmla="val 50000"/>
            </a:avLst>
          </a:prstGeom>
          <a:ln w="1016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Imagen 65">
            <a:extLst>
              <a:ext uri="{FF2B5EF4-FFF2-40B4-BE49-F238E27FC236}">
                <a16:creationId xmlns:a16="http://schemas.microsoft.com/office/drawing/2014/main" xmlns="" id="{FE783AE2-E7C4-4DE9-8714-D0987D93F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369" b="95213" l="887" r="98227">
                        <a14:foregroundMark x1="49291" y1="32979" x2="42021" y2="49113"/>
                        <a14:foregroundMark x1="42021" y1="49113" x2="41489" y2="62589"/>
                        <a14:foregroundMark x1="41489" y1="62589" x2="42908" y2="65426"/>
                        <a14:foregroundMark x1="26418" y1="69858" x2="27660" y2="46631"/>
                        <a14:foregroundMark x1="45745" y1="23759" x2="46986" y2="33333"/>
                        <a14:foregroundMark x1="51241" y1="30142" x2="56206" y2="30496"/>
                        <a14:foregroundMark x1="56206" y1="26950" x2="58511" y2="28546"/>
                        <a14:foregroundMark x1="61348" y1="48582" x2="58156" y2="51418"/>
                        <a14:foregroundMark x1="58156" y1="51418" x2="58156" y2="51418"/>
                        <a14:foregroundMark x1="48582" y1="43794" x2="52482" y2="45745"/>
                        <a14:foregroundMark x1="52482" y1="45745" x2="52482" y2="45745"/>
                        <a14:foregroundMark x1="5674" y1="51418" x2="8156" y2="42199"/>
                        <a14:foregroundMark x1="8156" y1="42199" x2="8156" y2="42199"/>
                        <a14:foregroundMark x1="4433" y1="50887" x2="887" y2="50177"/>
                        <a14:foregroundMark x1="46986" y1="3723" x2="53369" y2="5319"/>
                        <a14:foregroundMark x1="52482" y1="95390" x2="48582" y2="95035"/>
                        <a14:foregroundMark x1="95390" y1="50177" x2="94149" y2="46099"/>
                        <a14:foregroundMark x1="94149" y1="46099" x2="94149" y2="45745"/>
                        <a14:foregroundMark x1="98227" y1="49823" x2="98227" y2="521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644" y="29080836"/>
            <a:ext cx="2924093" cy="2924093"/>
          </a:xfrm>
          <a:prstGeom prst="rect">
            <a:avLst/>
          </a:prstGeom>
        </p:spPr>
      </p:pic>
      <p:pic>
        <p:nvPicPr>
          <p:cNvPr id="67" name="Imagen 66">
            <a:extLst>
              <a:ext uri="{FF2B5EF4-FFF2-40B4-BE49-F238E27FC236}">
                <a16:creationId xmlns:a16="http://schemas.microsoft.com/office/drawing/2014/main" xmlns="" id="{EA50E23D-B7AD-4C2E-8804-3298F165D1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369" b="95213" l="887" r="98227">
                        <a14:foregroundMark x1="49291" y1="32979" x2="42021" y2="49113"/>
                        <a14:foregroundMark x1="42021" y1="49113" x2="41489" y2="62589"/>
                        <a14:foregroundMark x1="41489" y1="62589" x2="42908" y2="65426"/>
                        <a14:foregroundMark x1="26418" y1="69858" x2="27660" y2="46631"/>
                        <a14:foregroundMark x1="45745" y1="23759" x2="46986" y2="33333"/>
                        <a14:foregroundMark x1="51241" y1="30142" x2="56206" y2="30496"/>
                        <a14:foregroundMark x1="56206" y1="26950" x2="58511" y2="28546"/>
                        <a14:foregroundMark x1="61348" y1="48582" x2="58156" y2="51418"/>
                        <a14:foregroundMark x1="58156" y1="51418" x2="58156" y2="51418"/>
                        <a14:foregroundMark x1="48582" y1="43794" x2="52482" y2="45745"/>
                        <a14:foregroundMark x1="52482" y1="45745" x2="52482" y2="45745"/>
                        <a14:foregroundMark x1="5674" y1="51418" x2="8156" y2="42199"/>
                        <a14:foregroundMark x1="8156" y1="42199" x2="8156" y2="42199"/>
                        <a14:foregroundMark x1="4433" y1="50887" x2="887" y2="50177"/>
                        <a14:foregroundMark x1="46986" y1="3723" x2="53369" y2="5319"/>
                        <a14:foregroundMark x1="52482" y1="95390" x2="48582" y2="95035"/>
                        <a14:foregroundMark x1="95390" y1="50177" x2="94149" y2="46099"/>
                        <a14:foregroundMark x1="94149" y1="46099" x2="94149" y2="45745"/>
                        <a14:foregroundMark x1="98227" y1="49823" x2="98227" y2="521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080552" y="29051791"/>
            <a:ext cx="2924093" cy="2924093"/>
          </a:xfrm>
          <a:prstGeom prst="rect">
            <a:avLst/>
          </a:prstGeom>
        </p:spPr>
      </p:pic>
      <p:cxnSp>
        <p:nvCxnSpPr>
          <p:cNvPr id="36" name="35 Conector curvado"/>
          <p:cNvCxnSpPr>
            <a:cxnSpLocks/>
          </p:cNvCxnSpPr>
          <p:nvPr/>
        </p:nvCxnSpPr>
        <p:spPr>
          <a:xfrm rot="10800000" flipV="1">
            <a:off x="9243886" y="19909080"/>
            <a:ext cx="5330278" cy="1211572"/>
          </a:xfrm>
          <a:prstGeom prst="curvedConnector3">
            <a:avLst>
              <a:gd name="adj1" fmla="val 50000"/>
            </a:avLst>
          </a:prstGeom>
          <a:ln w="1016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45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DCFED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DCFED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255</Words>
  <Application>Microsoft Office PowerPoint</Application>
  <PresentationFormat>Personalizado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Zilent Heero</dc:creator>
  <cp:lastModifiedBy>Jose Ramirez Pulido</cp:lastModifiedBy>
  <cp:revision>56</cp:revision>
  <dcterms:created xsi:type="dcterms:W3CDTF">2018-02-27T23:19:42Z</dcterms:created>
  <dcterms:modified xsi:type="dcterms:W3CDTF">2018-05-16T21:21:11Z</dcterms:modified>
</cp:coreProperties>
</file>