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"/>
  </p:notesMasterIdLst>
  <p:sldIdLst>
    <p:sldId id="257" r:id="rId2"/>
  </p:sldIdLst>
  <p:sldSz cx="32404050" cy="43205400"/>
  <p:notesSz cx="6858000" cy="9144000"/>
  <p:defaultTextStyle>
    <a:defPPr>
      <a:defRPr lang="es-MX"/>
    </a:defPPr>
    <a:lvl1pPr marL="0" algn="l" defTabSz="431971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59859" algn="l" defTabSz="431971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19718" algn="l" defTabSz="431971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79577" algn="l" defTabSz="431971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39440" algn="l" defTabSz="431971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799299" algn="l" defTabSz="431971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59158" algn="l" defTabSz="431971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19017" algn="l" defTabSz="431971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78876" algn="l" defTabSz="431971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917E"/>
    <a:srgbClr val="D7DE7E"/>
    <a:srgbClr val="FFFFFF"/>
    <a:srgbClr val="A5ACB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" d="100"/>
          <a:sy n="20" d="100"/>
        </p:scale>
        <p:origin x="1374" y="-2328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A9167-F7E4-4BC7-8BD7-8E4489F3B7B0}" type="datetimeFigureOut">
              <a:rPr lang="es-MX" smtClean="0"/>
              <a:t>10/05/2018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5A4FE-4958-4192-A4CE-C9F8D7C810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0102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5A4FE-4958-4192-A4CE-C9F8D7C81004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2464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59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19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79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3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99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59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1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78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02AB-2AEA-49E0-9FC1-51CD7D61C274}" type="datetimeFigureOut">
              <a:rPr lang="es-MX" smtClean="0"/>
              <a:t>10/05/2018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7769-2ACC-481D-9CDA-462511587A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829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02AB-2AEA-49E0-9FC1-51CD7D61C274}" type="datetimeFigureOut">
              <a:rPr lang="es-MX" smtClean="0"/>
              <a:t>10/05/2018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7769-2ACC-481D-9CDA-462511587A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4265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3254782" y="10901365"/>
            <a:ext cx="25833229" cy="2322490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743850" y="10901365"/>
            <a:ext cx="76970870" cy="23224902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02AB-2AEA-49E0-9FC1-51CD7D61C274}" type="datetimeFigureOut">
              <a:rPr lang="es-MX" smtClean="0"/>
              <a:t>10/05/2018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7769-2ACC-481D-9CDA-462511587A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3141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02AB-2AEA-49E0-9FC1-51CD7D61C274}" type="datetimeFigureOut">
              <a:rPr lang="es-MX" smtClean="0"/>
              <a:t>10/05/2018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7769-2ACC-481D-9CDA-462511587A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9310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9696" y="27763479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59859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19718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79577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3944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799299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59158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19017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7887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02AB-2AEA-49E0-9FC1-51CD7D61C274}" type="datetimeFigureOut">
              <a:rPr lang="es-MX" smtClean="0"/>
              <a:t>10/05/2018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7769-2ACC-481D-9CDA-462511587A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052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743846" y="63507947"/>
            <a:ext cx="51402048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7685960" y="63507947"/>
            <a:ext cx="51402051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02AB-2AEA-49E0-9FC1-51CD7D61C274}" type="datetimeFigureOut">
              <a:rPr lang="es-MX" smtClean="0"/>
              <a:t>10/05/2018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7769-2ACC-481D-9CDA-462511587A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409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59859" indent="0">
              <a:buNone/>
              <a:defRPr sz="9500" b="1"/>
            </a:lvl2pPr>
            <a:lvl3pPr marL="4319718" indent="0">
              <a:buNone/>
              <a:defRPr sz="8500" b="1"/>
            </a:lvl3pPr>
            <a:lvl4pPr marL="6479577" indent="0">
              <a:buNone/>
              <a:defRPr sz="7600" b="1"/>
            </a:lvl4pPr>
            <a:lvl5pPr marL="8639440" indent="0">
              <a:buNone/>
              <a:defRPr sz="7600" b="1"/>
            </a:lvl5pPr>
            <a:lvl6pPr marL="10799299" indent="0">
              <a:buNone/>
              <a:defRPr sz="7600" b="1"/>
            </a:lvl6pPr>
            <a:lvl7pPr marL="12959158" indent="0">
              <a:buNone/>
              <a:defRPr sz="7600" b="1"/>
            </a:lvl7pPr>
            <a:lvl8pPr marL="15119017" indent="0">
              <a:buNone/>
              <a:defRPr sz="7600" b="1"/>
            </a:lvl8pPr>
            <a:lvl9pPr marL="17278876" indent="0">
              <a:buNone/>
              <a:defRPr sz="7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59859" indent="0">
              <a:buNone/>
              <a:defRPr sz="9500" b="1"/>
            </a:lvl2pPr>
            <a:lvl3pPr marL="4319718" indent="0">
              <a:buNone/>
              <a:defRPr sz="8500" b="1"/>
            </a:lvl3pPr>
            <a:lvl4pPr marL="6479577" indent="0">
              <a:buNone/>
              <a:defRPr sz="7600" b="1"/>
            </a:lvl4pPr>
            <a:lvl5pPr marL="8639440" indent="0">
              <a:buNone/>
              <a:defRPr sz="7600" b="1"/>
            </a:lvl5pPr>
            <a:lvl6pPr marL="10799299" indent="0">
              <a:buNone/>
              <a:defRPr sz="7600" b="1"/>
            </a:lvl6pPr>
            <a:lvl7pPr marL="12959158" indent="0">
              <a:buNone/>
              <a:defRPr sz="7600" b="1"/>
            </a:lvl7pPr>
            <a:lvl8pPr marL="15119017" indent="0">
              <a:buNone/>
              <a:defRPr sz="7600" b="1"/>
            </a:lvl8pPr>
            <a:lvl9pPr marL="17278876" indent="0">
              <a:buNone/>
              <a:defRPr sz="7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02AB-2AEA-49E0-9FC1-51CD7D61C274}" type="datetimeFigureOut">
              <a:rPr lang="es-MX" smtClean="0"/>
              <a:t>10/05/2018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7769-2ACC-481D-9CDA-462511587A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9305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02AB-2AEA-49E0-9FC1-51CD7D61C274}" type="datetimeFigureOut">
              <a:rPr lang="es-MX" smtClean="0"/>
              <a:t>10/05/2018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7769-2ACC-481D-9CDA-462511587A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513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02AB-2AEA-49E0-9FC1-51CD7D61C274}" type="datetimeFigureOut">
              <a:rPr lang="es-MX" smtClean="0"/>
              <a:t>10/05/2018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7769-2ACC-481D-9CDA-462511587A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9799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0208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20208" y="9041139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59859" indent="0">
              <a:buNone/>
              <a:defRPr sz="5700"/>
            </a:lvl2pPr>
            <a:lvl3pPr marL="4319718" indent="0">
              <a:buNone/>
              <a:defRPr sz="4700"/>
            </a:lvl3pPr>
            <a:lvl4pPr marL="6479577" indent="0">
              <a:buNone/>
              <a:defRPr sz="4300"/>
            </a:lvl4pPr>
            <a:lvl5pPr marL="8639440" indent="0">
              <a:buNone/>
              <a:defRPr sz="4300"/>
            </a:lvl5pPr>
            <a:lvl6pPr marL="10799299" indent="0">
              <a:buNone/>
              <a:defRPr sz="4300"/>
            </a:lvl6pPr>
            <a:lvl7pPr marL="12959158" indent="0">
              <a:buNone/>
              <a:defRPr sz="4300"/>
            </a:lvl7pPr>
            <a:lvl8pPr marL="15119017" indent="0">
              <a:buNone/>
              <a:defRPr sz="4300"/>
            </a:lvl8pPr>
            <a:lvl9pPr marL="17278876" indent="0">
              <a:buNone/>
              <a:defRPr sz="43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02AB-2AEA-49E0-9FC1-51CD7D61C274}" type="datetimeFigureOut">
              <a:rPr lang="es-MX" smtClean="0"/>
              <a:t>10/05/2018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7769-2ACC-481D-9CDA-462511587A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39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59859" indent="0">
              <a:buNone/>
              <a:defRPr sz="13200"/>
            </a:lvl2pPr>
            <a:lvl3pPr marL="4319718" indent="0">
              <a:buNone/>
              <a:defRPr sz="11300"/>
            </a:lvl3pPr>
            <a:lvl4pPr marL="6479577" indent="0">
              <a:buNone/>
              <a:defRPr sz="9500"/>
            </a:lvl4pPr>
            <a:lvl5pPr marL="8639440" indent="0">
              <a:buNone/>
              <a:defRPr sz="9500"/>
            </a:lvl5pPr>
            <a:lvl6pPr marL="10799299" indent="0">
              <a:buNone/>
              <a:defRPr sz="9500"/>
            </a:lvl6pPr>
            <a:lvl7pPr marL="12959158" indent="0">
              <a:buNone/>
              <a:defRPr sz="9500"/>
            </a:lvl7pPr>
            <a:lvl8pPr marL="15119017" indent="0">
              <a:buNone/>
              <a:defRPr sz="9500"/>
            </a:lvl8pPr>
            <a:lvl9pPr marL="17278876" indent="0">
              <a:buNone/>
              <a:defRPr sz="95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59859" indent="0">
              <a:buNone/>
              <a:defRPr sz="5700"/>
            </a:lvl2pPr>
            <a:lvl3pPr marL="4319718" indent="0">
              <a:buNone/>
              <a:defRPr sz="4700"/>
            </a:lvl3pPr>
            <a:lvl4pPr marL="6479577" indent="0">
              <a:buNone/>
              <a:defRPr sz="4300"/>
            </a:lvl4pPr>
            <a:lvl5pPr marL="8639440" indent="0">
              <a:buNone/>
              <a:defRPr sz="4300"/>
            </a:lvl5pPr>
            <a:lvl6pPr marL="10799299" indent="0">
              <a:buNone/>
              <a:defRPr sz="4300"/>
            </a:lvl6pPr>
            <a:lvl7pPr marL="12959158" indent="0">
              <a:buNone/>
              <a:defRPr sz="4300"/>
            </a:lvl7pPr>
            <a:lvl8pPr marL="15119017" indent="0">
              <a:buNone/>
              <a:defRPr sz="4300"/>
            </a:lvl8pPr>
            <a:lvl9pPr marL="17278876" indent="0">
              <a:buNone/>
              <a:defRPr sz="43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02AB-2AEA-49E0-9FC1-51CD7D61C274}" type="datetimeFigureOut">
              <a:rPr lang="es-MX" smtClean="0"/>
              <a:t>10/05/2018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7769-2ACC-481D-9CDA-462511587A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8405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1974" tIns="215984" rIns="431974" bIns="215984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20203" y="10081269"/>
            <a:ext cx="29163645" cy="28513567"/>
          </a:xfrm>
          <a:prstGeom prst="rect">
            <a:avLst/>
          </a:prstGeom>
        </p:spPr>
        <p:txBody>
          <a:bodyPr vert="horz" lIns="431974" tIns="215984" rIns="431974" bIns="215984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1620203" y="40045014"/>
            <a:ext cx="7560945" cy="2300288"/>
          </a:xfrm>
          <a:prstGeom prst="rect">
            <a:avLst/>
          </a:prstGeom>
        </p:spPr>
        <p:txBody>
          <a:bodyPr vert="horz" lIns="431974" tIns="215984" rIns="431974" bIns="215984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D02AB-2AEA-49E0-9FC1-51CD7D61C274}" type="datetimeFigureOut">
              <a:rPr lang="es-MX" smtClean="0"/>
              <a:t>10/05/2018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1071384" y="40045014"/>
            <a:ext cx="10261283" cy="2300288"/>
          </a:xfrm>
          <a:prstGeom prst="rect">
            <a:avLst/>
          </a:prstGeom>
        </p:spPr>
        <p:txBody>
          <a:bodyPr vert="horz" lIns="431974" tIns="215984" rIns="431974" bIns="215984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23222903" y="40045014"/>
            <a:ext cx="7560945" cy="2300288"/>
          </a:xfrm>
          <a:prstGeom prst="rect">
            <a:avLst/>
          </a:prstGeom>
        </p:spPr>
        <p:txBody>
          <a:bodyPr vert="horz" lIns="431974" tIns="215984" rIns="431974" bIns="215984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97769-2ACC-481D-9CDA-462511587A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3898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319718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9895" indent="-1619895" algn="l" defTabSz="43197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09773" indent="-1349914" algn="l" defTabSz="4319718" rtl="0" eaLnBrk="1" latinLnBrk="0" hangingPunct="1">
        <a:spcBef>
          <a:spcPct val="20000"/>
        </a:spcBef>
        <a:buFont typeface="Arial" panose="020B0604020202020204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399650" indent="-1079932" algn="l" defTabSz="43197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59509" indent="-1079932" algn="l" defTabSz="4319718" rtl="0" eaLnBrk="1" latinLnBrk="0" hangingPunct="1">
        <a:spcBef>
          <a:spcPct val="20000"/>
        </a:spcBef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19368" indent="-1079932" algn="l" defTabSz="4319718" rtl="0" eaLnBrk="1" latinLnBrk="0" hangingPunct="1">
        <a:spcBef>
          <a:spcPct val="20000"/>
        </a:spcBef>
        <a:buFont typeface="Arial" panose="020B0604020202020204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79226" indent="-1079932" algn="l" defTabSz="4319718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39085" indent="-1079932" algn="l" defTabSz="4319718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944" indent="-1079932" algn="l" defTabSz="4319718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808" indent="-1079932" algn="l" defTabSz="4319718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4319718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59" algn="l" defTabSz="4319718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19718" algn="l" defTabSz="4319718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79577" algn="l" defTabSz="4319718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39440" algn="l" defTabSz="4319718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299" algn="l" defTabSz="4319718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59158" algn="l" defTabSz="4319718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19017" algn="l" defTabSz="4319718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876" algn="l" defTabSz="4319718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26" Type="http://schemas.openxmlformats.org/officeDocument/2006/relationships/image" Target="../media/image24.jpg"/><Relationship Id="rId39" Type="http://schemas.openxmlformats.org/officeDocument/2006/relationships/image" Target="../media/image36.jpg"/><Relationship Id="rId3" Type="http://schemas.openxmlformats.org/officeDocument/2006/relationships/image" Target="../media/image1.jpg"/><Relationship Id="rId21" Type="http://schemas.openxmlformats.org/officeDocument/2006/relationships/image" Target="../media/image19.jpg"/><Relationship Id="rId34" Type="http://schemas.openxmlformats.org/officeDocument/2006/relationships/image" Target="../media/image31.png"/><Relationship Id="rId7" Type="http://schemas.openxmlformats.org/officeDocument/2006/relationships/image" Target="../media/image5.jpeg"/><Relationship Id="rId12" Type="http://schemas.openxmlformats.org/officeDocument/2006/relationships/image" Target="../media/image10.jpg"/><Relationship Id="rId17" Type="http://schemas.openxmlformats.org/officeDocument/2006/relationships/image" Target="../media/image15.jpeg"/><Relationship Id="rId25" Type="http://schemas.openxmlformats.org/officeDocument/2006/relationships/image" Target="../media/image23.jpeg"/><Relationship Id="rId33" Type="http://schemas.openxmlformats.org/officeDocument/2006/relationships/image" Target="../media/image30.jpg"/><Relationship Id="rId38" Type="http://schemas.openxmlformats.org/officeDocument/2006/relationships/image" Target="../media/image3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jpe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24" Type="http://schemas.openxmlformats.org/officeDocument/2006/relationships/image" Target="../media/image22.jpg"/><Relationship Id="rId32" Type="http://schemas.openxmlformats.org/officeDocument/2006/relationships/image" Target="../media/image29.png"/><Relationship Id="rId37" Type="http://schemas.openxmlformats.org/officeDocument/2006/relationships/image" Target="../media/image34.jpg"/><Relationship Id="rId5" Type="http://schemas.openxmlformats.org/officeDocument/2006/relationships/image" Target="../media/image3.jpeg"/><Relationship Id="rId15" Type="http://schemas.openxmlformats.org/officeDocument/2006/relationships/image" Target="../media/image13.jpg"/><Relationship Id="rId23" Type="http://schemas.openxmlformats.org/officeDocument/2006/relationships/image" Target="../media/image21.jpeg"/><Relationship Id="rId28" Type="http://schemas.openxmlformats.org/officeDocument/2006/relationships/image" Target="../media/image26.png"/><Relationship Id="rId36" Type="http://schemas.openxmlformats.org/officeDocument/2006/relationships/image" Target="../media/image3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31" Type="http://schemas.openxmlformats.org/officeDocument/2006/relationships/image" Target="../media/image2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Relationship Id="rId22" Type="http://schemas.openxmlformats.org/officeDocument/2006/relationships/image" Target="../media/image20.jpg"/><Relationship Id="rId27" Type="http://schemas.openxmlformats.org/officeDocument/2006/relationships/image" Target="../media/image25.jpg"/><Relationship Id="rId30" Type="http://schemas.microsoft.com/office/2007/relationships/hdphoto" Target="../media/hdphoto1.wdp"/><Relationship Id="rId35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2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5074" y="21225229"/>
            <a:ext cx="4625943" cy="4625943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536" y="7345116"/>
            <a:ext cx="8479411" cy="573013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13421" y="2329524"/>
            <a:ext cx="311074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0" b="1" dirty="0">
                <a:solidFill>
                  <a:srgbClr val="FFFFFF"/>
                </a:solidFill>
                <a:latin typeface="Book Antiqua" panose="02040602050305030304" pitchFamily="18" charset="0"/>
              </a:rPr>
              <a:t>“Tlacuaches mexicanos”</a:t>
            </a:r>
            <a:endParaRPr lang="es-MX" sz="9600" b="1" dirty="0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2145" y="24570442"/>
            <a:ext cx="6366815" cy="4922928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865" y="24619572"/>
            <a:ext cx="3648580" cy="4873798"/>
          </a:xfrm>
          <a:prstGeom prst="rect">
            <a:avLst/>
          </a:prstGeom>
        </p:spPr>
      </p:pic>
      <p:pic>
        <p:nvPicPr>
          <p:cNvPr id="47" name="4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537" y="13003238"/>
            <a:ext cx="8884190" cy="4992914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1669" y="18907894"/>
            <a:ext cx="7142381" cy="3627876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808" y="24420972"/>
            <a:ext cx="3413193" cy="5137944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73" y="15499695"/>
            <a:ext cx="2945711" cy="4406085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831" y="22346073"/>
            <a:ext cx="5393673" cy="4045255"/>
          </a:xfrm>
          <a:prstGeom prst="rect">
            <a:avLst/>
          </a:prstGeom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3504" y="22346073"/>
            <a:ext cx="2862345" cy="3095312"/>
          </a:xfrm>
          <a:prstGeom prst="rect">
            <a:avLst/>
          </a:prstGeom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231" y="24619573"/>
            <a:ext cx="4828404" cy="4828404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954050"/>
            <a:ext cx="5857430" cy="4174977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8095" y="24816711"/>
            <a:ext cx="4083027" cy="4676659"/>
          </a:xfrm>
          <a:prstGeom prst="rect">
            <a:avLst/>
          </a:prstGeom>
        </p:spPr>
      </p:pic>
      <p:pic>
        <p:nvPicPr>
          <p:cNvPr id="38" name="37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538" y="18043798"/>
            <a:ext cx="9963844" cy="6575775"/>
          </a:xfrm>
          <a:prstGeom prst="rect">
            <a:avLst/>
          </a:prstGeom>
        </p:spPr>
      </p:pic>
      <p:pic>
        <p:nvPicPr>
          <p:cNvPr id="39" name="38 Imagen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572537"/>
            <a:ext cx="5829874" cy="3884815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9186" y="25740221"/>
            <a:ext cx="5004199" cy="375314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289" y="19699982"/>
            <a:ext cx="7604248" cy="5079638"/>
          </a:xfrm>
          <a:prstGeom prst="rect">
            <a:avLst/>
          </a:prstGeom>
        </p:spPr>
      </p:pic>
      <p:pic>
        <p:nvPicPr>
          <p:cNvPr id="43" name="42 Imagen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948" y="9908335"/>
            <a:ext cx="4289301" cy="3022895"/>
          </a:xfrm>
          <a:prstGeom prst="rect">
            <a:avLst/>
          </a:prstGeom>
        </p:spPr>
      </p:pic>
      <p:pic>
        <p:nvPicPr>
          <p:cNvPr id="44" name="43 Imagen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8489" y="12859222"/>
            <a:ext cx="8666493" cy="6734131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12" y="13075246"/>
            <a:ext cx="9001225" cy="6632167"/>
          </a:xfrm>
          <a:prstGeom prst="rect">
            <a:avLst/>
          </a:prstGeom>
        </p:spPr>
      </p:pic>
      <p:pic>
        <p:nvPicPr>
          <p:cNvPr id="45" name="44 Imagen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99982"/>
            <a:ext cx="4205289" cy="3031429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971" y="13720688"/>
            <a:ext cx="3354878" cy="5187206"/>
          </a:xfrm>
          <a:prstGeom prst="rect">
            <a:avLst/>
          </a:prstGeom>
        </p:spPr>
      </p:pic>
      <p:pic>
        <p:nvPicPr>
          <p:cNvPr id="46" name="45 Imagen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5"/>
          <a:stretch/>
        </p:blipFill>
        <p:spPr>
          <a:xfrm>
            <a:off x="6608918" y="9974694"/>
            <a:ext cx="5272627" cy="3100552"/>
          </a:xfrm>
          <a:prstGeom prst="rect">
            <a:avLst/>
          </a:prstGeom>
        </p:spPr>
      </p:pic>
      <p:pic>
        <p:nvPicPr>
          <p:cNvPr id="48" name="47 Imagen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2188" y="19078921"/>
            <a:ext cx="5572925" cy="3905606"/>
          </a:xfrm>
          <a:prstGeom prst="rect">
            <a:avLst/>
          </a:prstGeom>
        </p:spPr>
      </p:pic>
      <p:pic>
        <p:nvPicPr>
          <p:cNvPr id="57" name="Imagen 56" descr="Imagen que contiene animal, mamífero, sentado, gato&#10;&#10;Descripción generada con confianza muy alta">
            <a:extLst>
              <a:ext uri="{FF2B5EF4-FFF2-40B4-BE49-F238E27FC236}">
                <a16:creationId xmlns:a16="http://schemas.microsoft.com/office/drawing/2014/main" id="{ECBCB19F-A879-4AF1-BDBC-F8897F7FF3E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39" y="29472136"/>
            <a:ext cx="5842000" cy="391160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66" y="920299"/>
            <a:ext cx="5185845" cy="2627143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>
                        <a14:foregroundMark x1="27305" y1="65957" x2="28014" y2="68617"/>
                        <a14:foregroundMark x1="35106" y1="69149" x2="46277" y2="29433"/>
                        <a14:foregroundMark x1="52482" y1="27128" x2="41489" y2="23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1530" y="435088"/>
            <a:ext cx="4444875" cy="444487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5A726D4-6ADA-4AF3-AF7F-B817EBAF54D0}"/>
              </a:ext>
            </a:extLst>
          </p:cNvPr>
          <p:cNvSpPr/>
          <p:nvPr/>
        </p:nvSpPr>
        <p:spPr>
          <a:xfrm>
            <a:off x="22594190" y="5940509"/>
            <a:ext cx="95276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5400" b="1" dirty="0">
                <a:solidFill>
                  <a:srgbClr val="FFFFFF"/>
                </a:solidFill>
                <a:latin typeface="Book Antiqua" panose="02040602050305030304" pitchFamily="18" charset="0"/>
              </a:rPr>
              <a:t>México: Tlacuaches o tacuaches</a:t>
            </a:r>
          </a:p>
          <a:p>
            <a:pPr algn="ctr"/>
            <a:r>
              <a:rPr lang="es-MX" sz="5400" b="1" dirty="0">
                <a:solidFill>
                  <a:srgbClr val="FFFFFF"/>
                </a:solidFill>
                <a:latin typeface="Book Antiqua" panose="02040602050305030304" pitchFamily="18" charset="0"/>
              </a:rPr>
              <a:t>Colombia: Faras, chuchas, runchos o raposas</a:t>
            </a:r>
          </a:p>
        </p:txBody>
      </p:sp>
      <p:pic>
        <p:nvPicPr>
          <p:cNvPr id="11" name="Imagen 10" descr="Imagen que contiene animal, mamífero, pájaro&#10;&#10;Descripción generada con confianza muy alta">
            <a:extLst>
              <a:ext uri="{FF2B5EF4-FFF2-40B4-BE49-F238E27FC236}">
                <a16:creationId xmlns:a16="http://schemas.microsoft.com/office/drawing/2014/main" id="{7047C491-0E58-43D6-B678-627112A42B83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711" y="29021791"/>
            <a:ext cx="6350000" cy="4762500"/>
          </a:xfrm>
          <a:prstGeom prst="rect">
            <a:avLst/>
          </a:prstGeom>
        </p:spPr>
      </p:pic>
      <p:pic>
        <p:nvPicPr>
          <p:cNvPr id="37" name="Imagen 36" descr="Imagen que contiene árbol, animal, mamífero, exterior&#10;&#10;Descripción generada con confianza muy alta">
            <a:extLst>
              <a:ext uri="{FF2B5EF4-FFF2-40B4-BE49-F238E27FC236}">
                <a16:creationId xmlns:a16="http://schemas.microsoft.com/office/drawing/2014/main" id="{C79FF1FB-ADB8-47F3-BD7A-EB931CBD1AC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807" y="33699523"/>
            <a:ext cx="5000277" cy="3753149"/>
          </a:xfrm>
          <a:prstGeom prst="rect">
            <a:avLst/>
          </a:prstGeom>
        </p:spPr>
      </p:pic>
      <p:pic>
        <p:nvPicPr>
          <p:cNvPr id="26" name="Imagen 25" descr="Imagen que contiene animal, exterior, mamífero, árbol&#10;&#10;Descripción generada con confianza muy alta">
            <a:extLst>
              <a:ext uri="{FF2B5EF4-FFF2-40B4-BE49-F238E27FC236}">
                <a16:creationId xmlns:a16="http://schemas.microsoft.com/office/drawing/2014/main" id="{6EB0E5D1-7F26-4109-965D-BEBD34AE7DCC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6985" y="29456333"/>
            <a:ext cx="5372100" cy="8820150"/>
          </a:xfrm>
          <a:prstGeom prst="rect">
            <a:avLst/>
          </a:prstGeom>
        </p:spPr>
      </p:pic>
      <p:pic>
        <p:nvPicPr>
          <p:cNvPr id="17" name="Imagen 16" descr="Imagen que contiene animal, exterior, gato, negro&#10;&#10;Descripción generada con confianza muy alta">
            <a:extLst>
              <a:ext uri="{FF2B5EF4-FFF2-40B4-BE49-F238E27FC236}">
                <a16:creationId xmlns:a16="http://schemas.microsoft.com/office/drawing/2014/main" id="{B1300D1B-4901-459D-81EB-EAD357B1240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595" y="29447977"/>
            <a:ext cx="8914528" cy="6575774"/>
          </a:xfrm>
          <a:prstGeom prst="rect">
            <a:avLst/>
          </a:prstGeom>
        </p:spPr>
      </p:pic>
      <p:pic>
        <p:nvPicPr>
          <p:cNvPr id="29" name="Imagen 28" descr="Imagen que contiene animal, exterior, suelo, mamífero&#10;&#10;Descripción generada con confianza muy alta">
            <a:extLst>
              <a:ext uri="{FF2B5EF4-FFF2-40B4-BE49-F238E27FC236}">
                <a16:creationId xmlns:a16="http://schemas.microsoft.com/office/drawing/2014/main" id="{477C4DC9-B754-4988-84CE-468A6B295D9D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4662" y="33350318"/>
            <a:ext cx="6655169" cy="4815081"/>
          </a:xfrm>
          <a:prstGeom prst="rect">
            <a:avLst/>
          </a:prstGeom>
        </p:spPr>
      </p:pic>
      <p:pic>
        <p:nvPicPr>
          <p:cNvPr id="41" name="Imagen 40" descr="Imagen que contiene animal, mamífero, pequeño, sentado&#10;&#10;Descripción generada con confianza muy alta">
            <a:extLst>
              <a:ext uri="{FF2B5EF4-FFF2-40B4-BE49-F238E27FC236}">
                <a16:creationId xmlns:a16="http://schemas.microsoft.com/office/drawing/2014/main" id="{BC3A35E7-B255-4C36-99FC-69850FBF1C4B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0571" y="29439638"/>
            <a:ext cx="6446311" cy="4246507"/>
          </a:xfrm>
          <a:prstGeom prst="rect">
            <a:avLst/>
          </a:prstGeom>
        </p:spPr>
      </p:pic>
      <p:pic>
        <p:nvPicPr>
          <p:cNvPr id="49" name="Imagen 48" descr="Imagen que contiene hierba, exterior, animal, mamífero&#10;&#10;Descripción generada con confianza muy alta">
            <a:extLst>
              <a:ext uri="{FF2B5EF4-FFF2-40B4-BE49-F238E27FC236}">
                <a16:creationId xmlns:a16="http://schemas.microsoft.com/office/drawing/2014/main" id="{36C95A7D-44B1-4EFA-BCA2-E4A074C386D8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844" y="35841171"/>
            <a:ext cx="8188971" cy="5455049"/>
          </a:xfrm>
          <a:prstGeom prst="rect">
            <a:avLst/>
          </a:prstGeom>
        </p:spPr>
      </p:pic>
      <p:pic>
        <p:nvPicPr>
          <p:cNvPr id="51" name="Imagen 50" descr="Imagen que contiene animal, mamífero, pequeño, sentado&#10;&#10;Descripción generada con confianza muy alta">
            <a:extLst>
              <a:ext uri="{FF2B5EF4-FFF2-40B4-BE49-F238E27FC236}">
                <a16:creationId xmlns:a16="http://schemas.microsoft.com/office/drawing/2014/main" id="{8ECDF722-7A6F-4A9A-BC06-62C595DC42D8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0571" y="37732196"/>
            <a:ext cx="5019752" cy="3564024"/>
          </a:xfrm>
          <a:prstGeom prst="rect">
            <a:avLst/>
          </a:prstGeom>
        </p:spPr>
      </p:pic>
      <p:pic>
        <p:nvPicPr>
          <p:cNvPr id="53" name="Imagen 52" descr="Imagen que contiene mamífero, animal, árbol, exterior&#10;&#10;Descripción generada con confianza muy alta">
            <a:extLst>
              <a:ext uri="{FF2B5EF4-FFF2-40B4-BE49-F238E27FC236}">
                <a16:creationId xmlns:a16="http://schemas.microsoft.com/office/drawing/2014/main" id="{9BBA8B5F-6943-4D7B-BB2B-2020834BB863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3383" y="29435981"/>
            <a:ext cx="3507494" cy="4676659"/>
          </a:xfrm>
          <a:prstGeom prst="rect">
            <a:avLst/>
          </a:prstGeom>
        </p:spPr>
      </p:pic>
      <p:sp>
        <p:nvSpPr>
          <p:cNvPr id="59" name="Rectángulo 58">
            <a:extLst>
              <a:ext uri="{FF2B5EF4-FFF2-40B4-BE49-F238E27FC236}">
                <a16:creationId xmlns:a16="http://schemas.microsoft.com/office/drawing/2014/main" id="{95A9406E-1F2D-4671-921C-0121098AC05D}"/>
              </a:ext>
            </a:extLst>
          </p:cNvPr>
          <p:cNvSpPr/>
          <p:nvPr/>
        </p:nvSpPr>
        <p:spPr>
          <a:xfrm>
            <a:off x="808637" y="5940509"/>
            <a:ext cx="90012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5400" b="1" dirty="0">
                <a:solidFill>
                  <a:srgbClr val="FFFFFF"/>
                </a:solidFill>
                <a:latin typeface="Book Antiqua" panose="02040602050305030304" pitchFamily="18" charset="0"/>
              </a:rPr>
              <a:t>Ecuador: </a:t>
            </a:r>
            <a:r>
              <a:rPr lang="es-MX" sz="5400" b="1" dirty="0" err="1">
                <a:solidFill>
                  <a:srgbClr val="FFFFFF"/>
                </a:solidFill>
                <a:latin typeface="Book Antiqua" panose="02040602050305030304" pitchFamily="18" charset="0"/>
              </a:rPr>
              <a:t>Guanchacas</a:t>
            </a:r>
            <a:r>
              <a:rPr lang="es-MX" sz="5400" b="1" dirty="0">
                <a:solidFill>
                  <a:srgbClr val="FFFFFF"/>
                </a:solidFill>
                <a:latin typeface="Book Antiqua" panose="02040602050305030304" pitchFamily="18" charset="0"/>
              </a:rPr>
              <a:t> </a:t>
            </a:r>
          </a:p>
          <a:p>
            <a:pPr algn="ctr"/>
            <a:r>
              <a:rPr lang="es-MX" sz="5400" b="1" dirty="0">
                <a:solidFill>
                  <a:srgbClr val="FFFFFF"/>
                </a:solidFill>
                <a:latin typeface="Book Antiqua" panose="02040602050305030304" pitchFamily="18" charset="0"/>
              </a:rPr>
              <a:t>Honduras: </a:t>
            </a:r>
            <a:r>
              <a:rPr lang="es-MX" sz="5400" b="1" dirty="0" err="1">
                <a:solidFill>
                  <a:srgbClr val="FFFFFF"/>
                </a:solidFill>
                <a:latin typeface="Book Antiqua" panose="02040602050305030304" pitchFamily="18" charset="0"/>
              </a:rPr>
              <a:t>Guasalos</a:t>
            </a:r>
            <a:r>
              <a:rPr lang="es-MX" sz="5400" b="1" dirty="0">
                <a:solidFill>
                  <a:srgbClr val="FFFFFF"/>
                </a:solidFill>
                <a:latin typeface="Book Antiqua" panose="02040602050305030304" pitchFamily="18" charset="0"/>
              </a:rPr>
              <a:t> </a:t>
            </a:r>
          </a:p>
          <a:p>
            <a:pPr algn="ctr"/>
            <a:r>
              <a:rPr lang="es-MX" sz="5400" b="1" dirty="0">
                <a:solidFill>
                  <a:srgbClr val="FFFFFF"/>
                </a:solidFill>
                <a:latin typeface="Book Antiqua" panose="02040602050305030304" pitchFamily="18" charset="0"/>
              </a:rPr>
              <a:t>Perú: </a:t>
            </a:r>
            <a:r>
              <a:rPr lang="es-MX" sz="5400" b="1" dirty="0" err="1">
                <a:solidFill>
                  <a:srgbClr val="FFFFFF"/>
                </a:solidFill>
                <a:latin typeface="Book Antiqua" panose="02040602050305030304" pitchFamily="18" charset="0"/>
              </a:rPr>
              <a:t>Mucas</a:t>
            </a:r>
            <a:r>
              <a:rPr lang="es-MX" sz="5400" b="1" dirty="0">
                <a:solidFill>
                  <a:srgbClr val="FFFFFF"/>
                </a:solidFill>
                <a:latin typeface="Book Antiqua" panose="02040602050305030304" pitchFamily="18" charset="0"/>
              </a:rPr>
              <a:t> o </a:t>
            </a:r>
            <a:r>
              <a:rPr lang="es-MX" sz="5400" b="1" dirty="0" err="1">
                <a:solidFill>
                  <a:srgbClr val="FFFFFF"/>
                </a:solidFill>
                <a:latin typeface="Book Antiqua" panose="02040602050305030304" pitchFamily="18" charset="0"/>
              </a:rPr>
              <a:t>canchalucos</a:t>
            </a:r>
            <a:endParaRPr lang="es-MX" sz="5400" b="1" dirty="0">
              <a:solidFill>
                <a:srgbClr val="FFFFFF"/>
              </a:solidFill>
              <a:latin typeface="Book Antiqua" panose="02040602050305030304" pitchFamily="18" charset="0"/>
            </a:endParaRPr>
          </a:p>
          <a:p>
            <a:pPr algn="ctr"/>
            <a:endParaRPr lang="es-MX" sz="5400" b="1" dirty="0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8C92B85-746C-4B14-A1FA-99FECC04F59E}"/>
              </a:ext>
            </a:extLst>
          </p:cNvPr>
          <p:cNvSpPr/>
          <p:nvPr/>
        </p:nvSpPr>
        <p:spPr>
          <a:xfrm>
            <a:off x="378365" y="39071333"/>
            <a:ext cx="818897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5400" b="1" dirty="0">
                <a:solidFill>
                  <a:srgbClr val="FFFFFF"/>
                </a:solidFill>
                <a:latin typeface="Book Antiqua" panose="02040602050305030304" pitchFamily="18" charset="0"/>
              </a:rPr>
              <a:t>Bolivia: Carachupas</a:t>
            </a:r>
          </a:p>
          <a:p>
            <a:pPr algn="ctr"/>
            <a:r>
              <a:rPr lang="es-MX" sz="5400" b="1" dirty="0">
                <a:solidFill>
                  <a:srgbClr val="FFFFFF"/>
                </a:solidFill>
                <a:latin typeface="Book Antiqua" panose="02040602050305030304" pitchFamily="18" charset="0"/>
              </a:rPr>
              <a:t> Venezuela: </a:t>
            </a:r>
            <a:r>
              <a:rPr lang="es-MX" sz="5400" b="1" dirty="0" err="1">
                <a:solidFill>
                  <a:srgbClr val="FFFFFF"/>
                </a:solidFill>
                <a:latin typeface="Book Antiqua" panose="02040602050305030304" pitchFamily="18" charset="0"/>
              </a:rPr>
              <a:t>Rabipelados</a:t>
            </a:r>
            <a:r>
              <a:rPr lang="es-MX" sz="5400" b="1" dirty="0">
                <a:solidFill>
                  <a:srgbClr val="FFFFFF"/>
                </a:solidFill>
                <a:latin typeface="Book Antiqua" panose="02040602050305030304" pitchFamily="18" charset="0"/>
              </a:rPr>
              <a:t>, faros o "zorros"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4036980-4660-4D16-89B1-2BFF08BB50AE}"/>
              </a:ext>
            </a:extLst>
          </p:cNvPr>
          <p:cNvSpPr/>
          <p:nvPr/>
        </p:nvSpPr>
        <p:spPr>
          <a:xfrm>
            <a:off x="23053756" y="39768541"/>
            <a:ext cx="86084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5400" b="1" dirty="0">
                <a:solidFill>
                  <a:srgbClr val="FFFFFF"/>
                </a:solidFill>
                <a:latin typeface="Book Antiqua" panose="02040602050305030304" pitchFamily="18" charset="0"/>
              </a:rPr>
              <a:t>El salvador: Tacuazines </a:t>
            </a:r>
          </a:p>
          <a:p>
            <a:pPr algn="ctr"/>
            <a:r>
              <a:rPr lang="es-MX" sz="5400" b="1" dirty="0">
                <a:solidFill>
                  <a:srgbClr val="FFFFFF"/>
                </a:solidFill>
                <a:latin typeface="Book Antiqua" panose="02040602050305030304" pitchFamily="18" charset="0"/>
              </a:rPr>
              <a:t>Guatemala: Tacuacines </a:t>
            </a:r>
          </a:p>
        </p:txBody>
      </p:sp>
    </p:spTree>
    <p:extLst>
      <p:ext uri="{BB962C8B-B14F-4D97-AF65-F5344CB8AC3E}">
        <p14:creationId xmlns:p14="http://schemas.microsoft.com/office/powerpoint/2010/main" val="35576312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1C7062"/>
      </a:accent1>
      <a:accent2>
        <a:srgbClr val="1C7062"/>
      </a:accent2>
      <a:accent3>
        <a:srgbClr val="1C7062"/>
      </a:accent3>
      <a:accent4>
        <a:srgbClr val="1C7062"/>
      </a:accent4>
      <a:accent5>
        <a:srgbClr val="1C70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50</Words>
  <Application>Microsoft Office PowerPoint</Application>
  <PresentationFormat>Personalizado</PresentationFormat>
  <Paragraphs>11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Book Antiqua</vt:lpstr>
      <vt:lpstr>Calibri</vt:lpstr>
      <vt:lpstr>Tema de Office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Ramirez Pulido</dc:creator>
  <cp:lastModifiedBy>Zilent Hero</cp:lastModifiedBy>
  <cp:revision>45</cp:revision>
  <dcterms:created xsi:type="dcterms:W3CDTF">2018-01-08T21:05:45Z</dcterms:created>
  <dcterms:modified xsi:type="dcterms:W3CDTF">2018-05-11T01:59:54Z</dcterms:modified>
</cp:coreProperties>
</file>